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73" r:id="rId6"/>
    <p:sldId id="271" r:id="rId7"/>
    <p:sldId id="274" r:id="rId8"/>
    <p:sldId id="276" r:id="rId9"/>
    <p:sldId id="275" r:id="rId10"/>
    <p:sldId id="277" r:id="rId11"/>
    <p:sldId id="279" r:id="rId12"/>
    <p:sldId id="280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Greet Last" userId="b2ed4a69-c5cc-4f65-8ee8-c1f012091dde" providerId="ADAL" clId="{06603510-8B9F-4703-B344-800C55760A2D}"/>
    <pc:docChg chg="undo custSel addSld delSld modSld sldOrd modMainMaster">
      <pc:chgData name="Anne-Greet Last" userId="b2ed4a69-c5cc-4f65-8ee8-c1f012091dde" providerId="ADAL" clId="{06603510-8B9F-4703-B344-800C55760A2D}" dt="2023-09-21T14:07:37.982" v="565" actId="1076"/>
      <pc:docMkLst>
        <pc:docMk/>
      </pc:docMkLst>
      <pc:sldChg chg="modSp mod">
        <pc:chgData name="Anne-Greet Last" userId="b2ed4a69-c5cc-4f65-8ee8-c1f012091dde" providerId="ADAL" clId="{06603510-8B9F-4703-B344-800C55760A2D}" dt="2023-09-21T14:07:05.461" v="564" actId="1076"/>
        <pc:sldMkLst>
          <pc:docMk/>
          <pc:sldMk cId="3883840540" sldId="259"/>
        </pc:sldMkLst>
        <pc:spChg chg="mod">
          <ac:chgData name="Anne-Greet Last" userId="b2ed4a69-c5cc-4f65-8ee8-c1f012091dde" providerId="ADAL" clId="{06603510-8B9F-4703-B344-800C55760A2D}" dt="2023-09-21T14:07:05.461" v="564" actId="1076"/>
          <ac:spMkLst>
            <pc:docMk/>
            <pc:sldMk cId="3883840540" sldId="259"/>
            <ac:spMk id="2" creationId="{3B67F6E8-E103-FECB-0207-AF6BC56AC198}"/>
          </ac:spMkLst>
        </pc:spChg>
        <pc:spChg chg="mod">
          <ac:chgData name="Anne-Greet Last" userId="b2ed4a69-c5cc-4f65-8ee8-c1f012091dde" providerId="ADAL" clId="{06603510-8B9F-4703-B344-800C55760A2D}" dt="2023-09-21T14:07:02.494" v="563" actId="1076"/>
          <ac:spMkLst>
            <pc:docMk/>
            <pc:sldMk cId="3883840540" sldId="259"/>
            <ac:spMk id="3" creationId="{72CF5740-0BC3-C753-1197-5BF3902AAD91}"/>
          </ac:spMkLst>
        </pc:spChg>
      </pc:sldChg>
      <pc:sldChg chg="del">
        <pc:chgData name="Anne-Greet Last" userId="b2ed4a69-c5cc-4f65-8ee8-c1f012091dde" providerId="ADAL" clId="{06603510-8B9F-4703-B344-800C55760A2D}" dt="2023-07-21T10:45:23.330" v="309" actId="2696"/>
        <pc:sldMkLst>
          <pc:docMk/>
          <pc:sldMk cId="2245627620" sldId="268"/>
        </pc:sldMkLst>
      </pc:sldChg>
      <pc:sldChg chg="del">
        <pc:chgData name="Anne-Greet Last" userId="b2ed4a69-c5cc-4f65-8ee8-c1f012091dde" providerId="ADAL" clId="{06603510-8B9F-4703-B344-800C55760A2D}" dt="2023-07-21T10:45:44.218" v="313" actId="2696"/>
        <pc:sldMkLst>
          <pc:docMk/>
          <pc:sldMk cId="2948064275" sldId="270"/>
        </pc:sldMkLst>
      </pc:sldChg>
      <pc:sldChg chg="modSp mod">
        <pc:chgData name="Anne-Greet Last" userId="b2ed4a69-c5cc-4f65-8ee8-c1f012091dde" providerId="ADAL" clId="{06603510-8B9F-4703-B344-800C55760A2D}" dt="2023-09-21T14:07:37.982" v="565" actId="1076"/>
        <pc:sldMkLst>
          <pc:docMk/>
          <pc:sldMk cId="3066222874" sldId="271"/>
        </pc:sldMkLst>
        <pc:spChg chg="mod">
          <ac:chgData name="Anne-Greet Last" userId="b2ed4a69-c5cc-4f65-8ee8-c1f012091dde" providerId="ADAL" clId="{06603510-8B9F-4703-B344-800C55760A2D}" dt="2023-09-21T14:07:37.982" v="565" actId="1076"/>
          <ac:spMkLst>
            <pc:docMk/>
            <pc:sldMk cId="3066222874" sldId="271"/>
            <ac:spMk id="2" creationId="{8AE46F9C-4E73-D1A2-5EA8-E75BF035EC4E}"/>
          </ac:spMkLst>
        </pc:spChg>
      </pc:sldChg>
      <pc:sldChg chg="new del ord">
        <pc:chgData name="Anne-Greet Last" userId="b2ed4a69-c5cc-4f65-8ee8-c1f012091dde" providerId="ADAL" clId="{06603510-8B9F-4703-B344-800C55760A2D}" dt="2023-07-21T10:47:04.226" v="325" actId="2696"/>
        <pc:sldMkLst>
          <pc:docMk/>
          <pc:sldMk cId="4006463318" sldId="272"/>
        </pc:sldMkLst>
      </pc:sldChg>
      <pc:sldChg chg="new ord">
        <pc:chgData name="Anne-Greet Last" userId="b2ed4a69-c5cc-4f65-8ee8-c1f012091dde" providerId="ADAL" clId="{06603510-8B9F-4703-B344-800C55760A2D}" dt="2023-07-21T10:45:50.369" v="316"/>
        <pc:sldMkLst>
          <pc:docMk/>
          <pc:sldMk cId="2859248231" sldId="273"/>
        </pc:sldMkLst>
      </pc:sldChg>
      <pc:sldChg chg="new">
        <pc:chgData name="Anne-Greet Last" userId="b2ed4a69-c5cc-4f65-8ee8-c1f012091dde" providerId="ADAL" clId="{06603510-8B9F-4703-B344-800C55760A2D}" dt="2023-07-21T10:46:50.088" v="323" actId="680"/>
        <pc:sldMkLst>
          <pc:docMk/>
          <pc:sldMk cId="955999103" sldId="274"/>
        </pc:sldMkLst>
      </pc:sldChg>
      <pc:sldChg chg="new">
        <pc:chgData name="Anne-Greet Last" userId="b2ed4a69-c5cc-4f65-8ee8-c1f012091dde" providerId="ADAL" clId="{06603510-8B9F-4703-B344-800C55760A2D}" dt="2023-07-21T10:46:55.347" v="324" actId="680"/>
        <pc:sldMkLst>
          <pc:docMk/>
          <pc:sldMk cId="4248554971" sldId="275"/>
        </pc:sldMkLst>
      </pc:sldChg>
      <pc:sldChg chg="new">
        <pc:chgData name="Anne-Greet Last" userId="b2ed4a69-c5cc-4f65-8ee8-c1f012091dde" providerId="ADAL" clId="{06603510-8B9F-4703-B344-800C55760A2D}" dt="2023-07-21T10:47:09.014" v="326" actId="680"/>
        <pc:sldMkLst>
          <pc:docMk/>
          <pc:sldMk cId="3837912877" sldId="276"/>
        </pc:sldMkLst>
      </pc:sldChg>
      <pc:sldChg chg="new">
        <pc:chgData name="Anne-Greet Last" userId="b2ed4a69-c5cc-4f65-8ee8-c1f012091dde" providerId="ADAL" clId="{06603510-8B9F-4703-B344-800C55760A2D}" dt="2023-07-21T10:47:32.847" v="327" actId="680"/>
        <pc:sldMkLst>
          <pc:docMk/>
          <pc:sldMk cId="3579469956" sldId="277"/>
        </pc:sldMkLst>
      </pc:sldChg>
      <pc:sldChg chg="addSp delSp modSp new del mod">
        <pc:chgData name="Anne-Greet Last" userId="b2ed4a69-c5cc-4f65-8ee8-c1f012091dde" providerId="ADAL" clId="{06603510-8B9F-4703-B344-800C55760A2D}" dt="2023-07-21T10:53:25.375" v="473" actId="2696"/>
        <pc:sldMkLst>
          <pc:docMk/>
          <pc:sldMk cId="2154639436" sldId="278"/>
        </pc:sldMkLst>
        <pc:spChg chg="del">
          <ac:chgData name="Anne-Greet Last" userId="b2ed4a69-c5cc-4f65-8ee8-c1f012091dde" providerId="ADAL" clId="{06603510-8B9F-4703-B344-800C55760A2D}" dt="2023-07-21T10:48:31.840" v="332" actId="478"/>
          <ac:spMkLst>
            <pc:docMk/>
            <pc:sldMk cId="2154639436" sldId="278"/>
            <ac:spMk id="2" creationId="{FA19C247-3D92-E26C-C65C-ABDD54542C17}"/>
          </ac:spMkLst>
        </pc:spChg>
        <pc:spChg chg="add mod">
          <ac:chgData name="Anne-Greet Last" userId="b2ed4a69-c5cc-4f65-8ee8-c1f012091dde" providerId="ADAL" clId="{06603510-8B9F-4703-B344-800C55760A2D}" dt="2023-07-21T10:48:40.102" v="333" actId="1076"/>
          <ac:spMkLst>
            <pc:docMk/>
            <pc:sldMk cId="2154639436" sldId="278"/>
            <ac:spMk id="3" creationId="{8B936D37-E3B0-0A2F-573C-99B838B7403D}"/>
          </ac:spMkLst>
        </pc:spChg>
        <pc:spChg chg="add mod modCrop">
          <ac:chgData name="Anne-Greet Last" userId="b2ed4a69-c5cc-4f65-8ee8-c1f012091dde" providerId="ADAL" clId="{06603510-8B9F-4703-B344-800C55760A2D}" dt="2023-07-21T10:49:49.278" v="345" actId="732"/>
          <ac:spMkLst>
            <pc:docMk/>
            <pc:sldMk cId="2154639436" sldId="278"/>
            <ac:spMk id="4" creationId="{DD65D189-8F6F-DCAC-129C-1FA27FFEB2CB}"/>
          </ac:spMkLst>
        </pc:spChg>
        <pc:spChg chg="add mod">
          <ac:chgData name="Anne-Greet Last" userId="b2ed4a69-c5cc-4f65-8ee8-c1f012091dde" providerId="ADAL" clId="{06603510-8B9F-4703-B344-800C55760A2D}" dt="2023-07-21T10:48:40.102" v="333" actId="1076"/>
          <ac:spMkLst>
            <pc:docMk/>
            <pc:sldMk cId="2154639436" sldId="278"/>
            <ac:spMk id="5" creationId="{D928052E-C573-2EFD-591F-989C6A5889EB}"/>
          </ac:spMkLst>
        </pc:spChg>
        <pc:spChg chg="add mod">
          <ac:chgData name="Anne-Greet Last" userId="b2ed4a69-c5cc-4f65-8ee8-c1f012091dde" providerId="ADAL" clId="{06603510-8B9F-4703-B344-800C55760A2D}" dt="2023-07-21T10:52:07.312" v="381" actId="1076"/>
          <ac:spMkLst>
            <pc:docMk/>
            <pc:sldMk cId="2154639436" sldId="278"/>
            <ac:spMk id="6" creationId="{78A78E1E-680B-4220-6F3F-943B5A727187}"/>
          </ac:spMkLst>
        </pc:spChg>
        <pc:spChg chg="add mod">
          <ac:chgData name="Anne-Greet Last" userId="b2ed4a69-c5cc-4f65-8ee8-c1f012091dde" providerId="ADAL" clId="{06603510-8B9F-4703-B344-800C55760A2D}" dt="2023-07-21T10:48:45.270" v="335" actId="1076"/>
          <ac:spMkLst>
            <pc:docMk/>
            <pc:sldMk cId="2154639436" sldId="278"/>
            <ac:spMk id="7" creationId="{682565B8-419E-7182-E188-494FA1546FB8}"/>
          </ac:spMkLst>
        </pc:spChg>
        <pc:spChg chg="add mod">
          <ac:chgData name="Anne-Greet Last" userId="b2ed4a69-c5cc-4f65-8ee8-c1f012091dde" providerId="ADAL" clId="{06603510-8B9F-4703-B344-800C55760A2D}" dt="2023-07-21T10:48:47.167" v="336" actId="1076"/>
          <ac:spMkLst>
            <pc:docMk/>
            <pc:sldMk cId="2154639436" sldId="278"/>
            <ac:spMk id="8" creationId="{9523C4EC-4F06-9A7E-33B9-5CC425B5F4BC}"/>
          </ac:spMkLst>
        </pc:spChg>
        <pc:spChg chg="add mod">
          <ac:chgData name="Anne-Greet Last" userId="b2ed4a69-c5cc-4f65-8ee8-c1f012091dde" providerId="ADAL" clId="{06603510-8B9F-4703-B344-800C55760A2D}" dt="2023-07-21T10:48:40.102" v="333" actId="1076"/>
          <ac:spMkLst>
            <pc:docMk/>
            <pc:sldMk cId="2154639436" sldId="278"/>
            <ac:spMk id="9" creationId="{C60940DD-6208-EFC0-7806-E670214141C0}"/>
          </ac:spMkLst>
        </pc:spChg>
        <pc:spChg chg="add mod">
          <ac:chgData name="Anne-Greet Last" userId="b2ed4a69-c5cc-4f65-8ee8-c1f012091dde" providerId="ADAL" clId="{06603510-8B9F-4703-B344-800C55760A2D}" dt="2023-07-21T10:48:40.102" v="333" actId="1076"/>
          <ac:spMkLst>
            <pc:docMk/>
            <pc:sldMk cId="2154639436" sldId="278"/>
            <ac:spMk id="10" creationId="{72F55C78-5202-0CC8-F2F4-DE3A5CFA1E2D}"/>
          </ac:spMkLst>
        </pc:spChg>
        <pc:spChg chg="add mod modCrop">
          <ac:chgData name="Anne-Greet Last" userId="b2ed4a69-c5cc-4f65-8ee8-c1f012091dde" providerId="ADAL" clId="{06603510-8B9F-4703-B344-800C55760A2D}" dt="2023-07-21T10:50:50.576" v="363" actId="732"/>
          <ac:spMkLst>
            <pc:docMk/>
            <pc:sldMk cId="2154639436" sldId="278"/>
            <ac:spMk id="11" creationId="{5CFB372A-FBD8-91DB-4D19-48AD551CF885}"/>
          </ac:spMkLst>
        </pc:spChg>
        <pc:spChg chg="add mod modCrop">
          <ac:chgData name="Anne-Greet Last" userId="b2ed4a69-c5cc-4f65-8ee8-c1f012091dde" providerId="ADAL" clId="{06603510-8B9F-4703-B344-800C55760A2D}" dt="2023-07-21T10:50:16.540" v="354" actId="1076"/>
          <ac:spMkLst>
            <pc:docMk/>
            <pc:sldMk cId="2154639436" sldId="278"/>
            <ac:spMk id="12" creationId="{A9DF07DA-31CB-8A9D-AC25-9A693834DA9C}"/>
          </ac:spMkLst>
        </pc:spChg>
        <pc:spChg chg="add del mod">
          <ac:chgData name="Anne-Greet Last" userId="b2ed4a69-c5cc-4f65-8ee8-c1f012091dde" providerId="ADAL" clId="{06603510-8B9F-4703-B344-800C55760A2D}" dt="2023-07-21T10:50:33.162" v="360" actId="478"/>
          <ac:spMkLst>
            <pc:docMk/>
            <pc:sldMk cId="2154639436" sldId="278"/>
            <ac:spMk id="13" creationId="{94047456-303F-BED6-9A08-8639DABDB7AA}"/>
          </ac:spMkLst>
        </pc:spChg>
        <pc:spChg chg="add mod modCrop">
          <ac:chgData name="Anne-Greet Last" userId="b2ed4a69-c5cc-4f65-8ee8-c1f012091dde" providerId="ADAL" clId="{06603510-8B9F-4703-B344-800C55760A2D}" dt="2023-07-21T10:50:30.226" v="358" actId="1076"/>
          <ac:spMkLst>
            <pc:docMk/>
            <pc:sldMk cId="2154639436" sldId="278"/>
            <ac:spMk id="14" creationId="{D1858F0D-45AB-F5A1-9BE1-029A093D1DC7}"/>
          </ac:spMkLst>
        </pc:spChg>
        <pc:spChg chg="add mod modCrop">
          <ac:chgData name="Anne-Greet Last" userId="b2ed4a69-c5cc-4f65-8ee8-c1f012091dde" providerId="ADAL" clId="{06603510-8B9F-4703-B344-800C55760A2D}" dt="2023-07-21T10:51:32.872" v="373" actId="1076"/>
          <ac:spMkLst>
            <pc:docMk/>
            <pc:sldMk cId="2154639436" sldId="278"/>
            <ac:spMk id="15" creationId="{0A62ECC7-F45D-EA92-1A44-C2D812BC5B2E}"/>
          </ac:spMkLst>
        </pc:spChg>
      </pc:sldChg>
      <pc:sldChg chg="new del">
        <pc:chgData name="Anne-Greet Last" userId="b2ed4a69-c5cc-4f65-8ee8-c1f012091dde" providerId="ADAL" clId="{06603510-8B9F-4703-B344-800C55760A2D}" dt="2023-07-21T10:47:56.437" v="329" actId="2696"/>
        <pc:sldMkLst>
          <pc:docMk/>
          <pc:sldMk cId="3048554867" sldId="278"/>
        </pc:sldMkLst>
      </pc:sldChg>
      <pc:sldChg chg="delSp add del mod">
        <pc:chgData name="Anne-Greet Last" userId="b2ed4a69-c5cc-4f65-8ee8-c1f012091dde" providerId="ADAL" clId="{06603510-8B9F-4703-B344-800C55760A2D}" dt="2023-07-21T10:52:55.798" v="469" actId="2696"/>
        <pc:sldMkLst>
          <pc:docMk/>
          <pc:sldMk cId="1153791613" sldId="279"/>
        </pc:sldMkLst>
        <pc:spChg chg="del">
          <ac:chgData name="Anne-Greet Last" userId="b2ed4a69-c5cc-4f65-8ee8-c1f012091dde" providerId="ADAL" clId="{06603510-8B9F-4703-B344-800C55760A2D}" dt="2023-07-21T10:51:47.803" v="375" actId="478"/>
          <ac:spMkLst>
            <pc:docMk/>
            <pc:sldMk cId="1153791613" sldId="279"/>
            <ac:spMk id="3" creationId="{8B936D37-E3B0-0A2F-573C-99B838B7403D}"/>
          </ac:spMkLst>
        </pc:spChg>
        <pc:spChg chg="del">
          <ac:chgData name="Anne-Greet Last" userId="b2ed4a69-c5cc-4f65-8ee8-c1f012091dde" providerId="ADAL" clId="{06603510-8B9F-4703-B344-800C55760A2D}" dt="2023-07-21T10:51:47.803" v="375" actId="478"/>
          <ac:spMkLst>
            <pc:docMk/>
            <pc:sldMk cId="1153791613" sldId="279"/>
            <ac:spMk id="4" creationId="{DD65D189-8F6F-DCAC-129C-1FA27FFEB2CB}"/>
          </ac:spMkLst>
        </pc:spChg>
        <pc:spChg chg="del">
          <ac:chgData name="Anne-Greet Last" userId="b2ed4a69-c5cc-4f65-8ee8-c1f012091dde" providerId="ADAL" clId="{06603510-8B9F-4703-B344-800C55760A2D}" dt="2023-07-21T10:51:47.803" v="375" actId="478"/>
          <ac:spMkLst>
            <pc:docMk/>
            <pc:sldMk cId="1153791613" sldId="279"/>
            <ac:spMk id="5" creationId="{D928052E-C573-2EFD-591F-989C6A5889EB}"/>
          </ac:spMkLst>
        </pc:spChg>
        <pc:spChg chg="del">
          <ac:chgData name="Anne-Greet Last" userId="b2ed4a69-c5cc-4f65-8ee8-c1f012091dde" providerId="ADAL" clId="{06603510-8B9F-4703-B344-800C55760A2D}" dt="2023-07-21T10:52:03.865" v="380" actId="478"/>
          <ac:spMkLst>
            <pc:docMk/>
            <pc:sldMk cId="1153791613" sldId="279"/>
            <ac:spMk id="6" creationId="{78A78E1E-680B-4220-6F3F-943B5A727187}"/>
          </ac:spMkLst>
        </pc:spChg>
        <pc:spChg chg="del">
          <ac:chgData name="Anne-Greet Last" userId="b2ed4a69-c5cc-4f65-8ee8-c1f012091dde" providerId="ADAL" clId="{06603510-8B9F-4703-B344-800C55760A2D}" dt="2023-07-21T10:51:57.959" v="379" actId="478"/>
          <ac:spMkLst>
            <pc:docMk/>
            <pc:sldMk cId="1153791613" sldId="279"/>
            <ac:spMk id="7" creationId="{682565B8-419E-7182-E188-494FA1546FB8}"/>
          </ac:spMkLst>
        </pc:spChg>
        <pc:spChg chg="del">
          <ac:chgData name="Anne-Greet Last" userId="b2ed4a69-c5cc-4f65-8ee8-c1f012091dde" providerId="ADAL" clId="{06603510-8B9F-4703-B344-800C55760A2D}" dt="2023-07-21T10:51:55.955" v="378" actId="478"/>
          <ac:spMkLst>
            <pc:docMk/>
            <pc:sldMk cId="1153791613" sldId="279"/>
            <ac:spMk id="8" creationId="{9523C4EC-4F06-9A7E-33B9-5CC425B5F4BC}"/>
          </ac:spMkLst>
        </pc:spChg>
        <pc:spChg chg="del">
          <ac:chgData name="Anne-Greet Last" userId="b2ed4a69-c5cc-4f65-8ee8-c1f012091dde" providerId="ADAL" clId="{06603510-8B9F-4703-B344-800C55760A2D}" dt="2023-07-21T10:51:47.803" v="375" actId="478"/>
          <ac:spMkLst>
            <pc:docMk/>
            <pc:sldMk cId="1153791613" sldId="279"/>
            <ac:spMk id="9" creationId="{C60940DD-6208-EFC0-7806-E670214141C0}"/>
          </ac:spMkLst>
        </pc:spChg>
        <pc:spChg chg="del">
          <ac:chgData name="Anne-Greet Last" userId="b2ed4a69-c5cc-4f65-8ee8-c1f012091dde" providerId="ADAL" clId="{06603510-8B9F-4703-B344-800C55760A2D}" dt="2023-07-21T10:51:47.803" v="375" actId="478"/>
          <ac:spMkLst>
            <pc:docMk/>
            <pc:sldMk cId="1153791613" sldId="279"/>
            <ac:spMk id="10" creationId="{72F55C78-5202-0CC8-F2F4-DE3A5CFA1E2D}"/>
          </ac:spMkLst>
        </pc:spChg>
        <pc:spChg chg="del">
          <ac:chgData name="Anne-Greet Last" userId="b2ed4a69-c5cc-4f65-8ee8-c1f012091dde" providerId="ADAL" clId="{06603510-8B9F-4703-B344-800C55760A2D}" dt="2023-07-21T10:51:54.825" v="377" actId="478"/>
          <ac:spMkLst>
            <pc:docMk/>
            <pc:sldMk cId="1153791613" sldId="279"/>
            <ac:spMk id="11" creationId="{5CFB372A-FBD8-91DB-4D19-48AD551CF885}"/>
          </ac:spMkLst>
        </pc:spChg>
        <pc:spChg chg="del">
          <ac:chgData name="Anne-Greet Last" userId="b2ed4a69-c5cc-4f65-8ee8-c1f012091dde" providerId="ADAL" clId="{06603510-8B9F-4703-B344-800C55760A2D}" dt="2023-07-21T10:51:47.803" v="375" actId="478"/>
          <ac:spMkLst>
            <pc:docMk/>
            <pc:sldMk cId="1153791613" sldId="279"/>
            <ac:spMk id="12" creationId="{A9DF07DA-31CB-8A9D-AC25-9A693834DA9C}"/>
          </ac:spMkLst>
        </pc:spChg>
        <pc:spChg chg="del">
          <ac:chgData name="Anne-Greet Last" userId="b2ed4a69-c5cc-4f65-8ee8-c1f012091dde" providerId="ADAL" clId="{06603510-8B9F-4703-B344-800C55760A2D}" dt="2023-07-21T10:51:47.803" v="375" actId="478"/>
          <ac:spMkLst>
            <pc:docMk/>
            <pc:sldMk cId="1153791613" sldId="279"/>
            <ac:spMk id="14" creationId="{D1858F0D-45AB-F5A1-9BE1-029A093D1DC7}"/>
          </ac:spMkLst>
        </pc:spChg>
        <pc:spChg chg="del">
          <ac:chgData name="Anne-Greet Last" userId="b2ed4a69-c5cc-4f65-8ee8-c1f012091dde" providerId="ADAL" clId="{06603510-8B9F-4703-B344-800C55760A2D}" dt="2023-07-21T10:51:52.410" v="376" actId="478"/>
          <ac:spMkLst>
            <pc:docMk/>
            <pc:sldMk cId="1153791613" sldId="279"/>
            <ac:spMk id="15" creationId="{0A62ECC7-F45D-EA92-1A44-C2D812BC5B2E}"/>
          </ac:spMkLst>
        </pc:spChg>
      </pc:sldChg>
      <pc:sldChg chg="addSp modSp new mod">
        <pc:chgData name="Anne-Greet Last" userId="b2ed4a69-c5cc-4f65-8ee8-c1f012091dde" providerId="ADAL" clId="{06603510-8B9F-4703-B344-800C55760A2D}" dt="2023-07-21T10:53:38.438" v="518" actId="20577"/>
        <pc:sldMkLst>
          <pc:docMk/>
          <pc:sldMk cId="2498612277" sldId="279"/>
        </pc:sldMkLst>
        <pc:spChg chg="mod">
          <ac:chgData name="Anne-Greet Last" userId="b2ed4a69-c5cc-4f65-8ee8-c1f012091dde" providerId="ADAL" clId="{06603510-8B9F-4703-B344-800C55760A2D}" dt="2023-07-21T10:53:38.438" v="518" actId="20577"/>
          <ac:spMkLst>
            <pc:docMk/>
            <pc:sldMk cId="2498612277" sldId="279"/>
            <ac:spMk id="2" creationId="{57054C4E-17ED-973E-A1D2-64E5AC8F013C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3" creationId="{8A59CAD2-B9B2-5650-7348-05424F9CC51F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4" creationId="{889FCD74-FA2A-2C97-3E00-A628ED24645D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5" creationId="{0ABEF889-EE6B-F033-B02A-9326AFEC4644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6" creationId="{05CD647B-61AA-08F1-9470-C7F8B1F63908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7" creationId="{A67FBF5D-6671-D187-CD1B-DCB21175A65D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8" creationId="{2EF3690A-1415-7CB9-897B-24B8A665E6A6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9" creationId="{EEFB871F-1179-8E38-51B6-0662EE240B2C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10" creationId="{FC4366EA-56B6-1151-243C-5C740CEEF60F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11" creationId="{2FD13534-02E4-4CAF-0C1C-24C51BD9EFA0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12" creationId="{DCD7044C-F933-0FAF-B315-78F7D2EDDBB8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13" creationId="{3F1037FA-90F1-1DED-4A89-1D1BC218D8AF}"/>
          </ac:spMkLst>
        </pc:spChg>
        <pc:spChg chg="add mod">
          <ac:chgData name="Anne-Greet Last" userId="b2ed4a69-c5cc-4f65-8ee8-c1f012091dde" providerId="ADAL" clId="{06603510-8B9F-4703-B344-800C55760A2D}" dt="2023-07-21T10:53:19.734" v="472" actId="1076"/>
          <ac:spMkLst>
            <pc:docMk/>
            <pc:sldMk cId="2498612277" sldId="279"/>
            <ac:spMk id="14" creationId="{AA9E7B0A-F359-486D-1FFF-4B802A87B594}"/>
          </ac:spMkLst>
        </pc:spChg>
      </pc:sldChg>
      <pc:sldChg chg="addSp delSp modSp add mod">
        <pc:chgData name="Anne-Greet Last" userId="b2ed4a69-c5cc-4f65-8ee8-c1f012091dde" providerId="ADAL" clId="{06603510-8B9F-4703-B344-800C55760A2D}" dt="2023-07-21T10:58:34.596" v="556" actId="1076"/>
        <pc:sldMkLst>
          <pc:docMk/>
          <pc:sldMk cId="1923210194" sldId="280"/>
        </pc:sldMkLst>
        <pc:spChg chg="mod">
          <ac:chgData name="Anne-Greet Last" userId="b2ed4a69-c5cc-4f65-8ee8-c1f012091dde" providerId="ADAL" clId="{06603510-8B9F-4703-B344-800C55760A2D}" dt="2023-07-21T10:53:55.681" v="525" actId="1076"/>
          <ac:spMkLst>
            <pc:docMk/>
            <pc:sldMk cId="1923210194" sldId="280"/>
            <ac:spMk id="2" creationId="{57054C4E-17ED-973E-A1D2-64E5AC8F013C}"/>
          </ac:spMkLst>
        </pc:spChg>
        <pc:spChg chg="del">
          <ac:chgData name="Anne-Greet Last" userId="b2ed4a69-c5cc-4f65-8ee8-c1f012091dde" providerId="ADAL" clId="{06603510-8B9F-4703-B344-800C55760A2D}" dt="2023-07-21T10:54:07.535" v="530" actId="478"/>
          <ac:spMkLst>
            <pc:docMk/>
            <pc:sldMk cId="1923210194" sldId="280"/>
            <ac:spMk id="3" creationId="{8A59CAD2-B9B2-5650-7348-05424F9CC51F}"/>
          </ac:spMkLst>
        </pc:spChg>
        <pc:spChg chg="del">
          <ac:chgData name="Anne-Greet Last" userId="b2ed4a69-c5cc-4f65-8ee8-c1f012091dde" providerId="ADAL" clId="{06603510-8B9F-4703-B344-800C55760A2D}" dt="2023-07-21T10:54:01.165" v="527" actId="478"/>
          <ac:spMkLst>
            <pc:docMk/>
            <pc:sldMk cId="1923210194" sldId="280"/>
            <ac:spMk id="4" creationId="{889FCD74-FA2A-2C97-3E00-A628ED24645D}"/>
          </ac:spMkLst>
        </pc:spChg>
        <pc:spChg chg="del mod">
          <ac:chgData name="Anne-Greet Last" userId="b2ed4a69-c5cc-4f65-8ee8-c1f012091dde" providerId="ADAL" clId="{06603510-8B9F-4703-B344-800C55760A2D}" dt="2023-07-21T10:54:03.819" v="528" actId="478"/>
          <ac:spMkLst>
            <pc:docMk/>
            <pc:sldMk cId="1923210194" sldId="280"/>
            <ac:spMk id="5" creationId="{0ABEF889-EE6B-F033-B02A-9326AFEC4644}"/>
          </ac:spMkLst>
        </pc:spChg>
        <pc:spChg chg="del">
          <ac:chgData name="Anne-Greet Last" userId="b2ed4a69-c5cc-4f65-8ee8-c1f012091dde" providerId="ADAL" clId="{06603510-8B9F-4703-B344-800C55760A2D}" dt="2023-07-21T10:54:01.165" v="527" actId="478"/>
          <ac:spMkLst>
            <pc:docMk/>
            <pc:sldMk cId="1923210194" sldId="280"/>
            <ac:spMk id="6" creationId="{05CD647B-61AA-08F1-9470-C7F8B1F63908}"/>
          </ac:spMkLst>
        </pc:spChg>
        <pc:spChg chg="del">
          <ac:chgData name="Anne-Greet Last" userId="b2ed4a69-c5cc-4f65-8ee8-c1f012091dde" providerId="ADAL" clId="{06603510-8B9F-4703-B344-800C55760A2D}" dt="2023-07-21T10:54:01.165" v="527" actId="478"/>
          <ac:spMkLst>
            <pc:docMk/>
            <pc:sldMk cId="1923210194" sldId="280"/>
            <ac:spMk id="7" creationId="{A67FBF5D-6671-D187-CD1B-DCB21175A65D}"/>
          </ac:spMkLst>
        </pc:spChg>
        <pc:spChg chg="del">
          <ac:chgData name="Anne-Greet Last" userId="b2ed4a69-c5cc-4f65-8ee8-c1f012091dde" providerId="ADAL" clId="{06603510-8B9F-4703-B344-800C55760A2D}" dt="2023-07-21T10:54:01.165" v="527" actId="478"/>
          <ac:spMkLst>
            <pc:docMk/>
            <pc:sldMk cId="1923210194" sldId="280"/>
            <ac:spMk id="8" creationId="{2EF3690A-1415-7CB9-897B-24B8A665E6A6}"/>
          </ac:spMkLst>
        </pc:spChg>
        <pc:spChg chg="del">
          <ac:chgData name="Anne-Greet Last" userId="b2ed4a69-c5cc-4f65-8ee8-c1f012091dde" providerId="ADAL" clId="{06603510-8B9F-4703-B344-800C55760A2D}" dt="2023-07-21T10:54:01.165" v="527" actId="478"/>
          <ac:spMkLst>
            <pc:docMk/>
            <pc:sldMk cId="1923210194" sldId="280"/>
            <ac:spMk id="9" creationId="{EEFB871F-1179-8E38-51B6-0662EE240B2C}"/>
          </ac:spMkLst>
        </pc:spChg>
        <pc:spChg chg="del">
          <ac:chgData name="Anne-Greet Last" userId="b2ed4a69-c5cc-4f65-8ee8-c1f012091dde" providerId="ADAL" clId="{06603510-8B9F-4703-B344-800C55760A2D}" dt="2023-07-21T10:54:01.165" v="527" actId="478"/>
          <ac:spMkLst>
            <pc:docMk/>
            <pc:sldMk cId="1923210194" sldId="280"/>
            <ac:spMk id="10" creationId="{FC4366EA-56B6-1151-243C-5C740CEEF60F}"/>
          </ac:spMkLst>
        </pc:spChg>
        <pc:spChg chg="del">
          <ac:chgData name="Anne-Greet Last" userId="b2ed4a69-c5cc-4f65-8ee8-c1f012091dde" providerId="ADAL" clId="{06603510-8B9F-4703-B344-800C55760A2D}" dt="2023-07-21T10:54:09.245" v="531" actId="478"/>
          <ac:spMkLst>
            <pc:docMk/>
            <pc:sldMk cId="1923210194" sldId="280"/>
            <ac:spMk id="11" creationId="{2FD13534-02E4-4CAF-0C1C-24C51BD9EFA0}"/>
          </ac:spMkLst>
        </pc:spChg>
        <pc:spChg chg="del">
          <ac:chgData name="Anne-Greet Last" userId="b2ed4a69-c5cc-4f65-8ee8-c1f012091dde" providerId="ADAL" clId="{06603510-8B9F-4703-B344-800C55760A2D}" dt="2023-07-21T10:54:05.942" v="529" actId="478"/>
          <ac:spMkLst>
            <pc:docMk/>
            <pc:sldMk cId="1923210194" sldId="280"/>
            <ac:spMk id="12" creationId="{DCD7044C-F933-0FAF-B315-78F7D2EDDBB8}"/>
          </ac:spMkLst>
        </pc:spChg>
        <pc:spChg chg="del">
          <ac:chgData name="Anne-Greet Last" userId="b2ed4a69-c5cc-4f65-8ee8-c1f012091dde" providerId="ADAL" clId="{06603510-8B9F-4703-B344-800C55760A2D}" dt="2023-07-21T10:54:01.165" v="527" actId="478"/>
          <ac:spMkLst>
            <pc:docMk/>
            <pc:sldMk cId="1923210194" sldId="280"/>
            <ac:spMk id="13" creationId="{3F1037FA-90F1-1DED-4A89-1D1BC218D8AF}"/>
          </ac:spMkLst>
        </pc:spChg>
        <pc:spChg chg="del">
          <ac:chgData name="Anne-Greet Last" userId="b2ed4a69-c5cc-4f65-8ee8-c1f012091dde" providerId="ADAL" clId="{06603510-8B9F-4703-B344-800C55760A2D}" dt="2023-07-21T10:54:01.165" v="527" actId="478"/>
          <ac:spMkLst>
            <pc:docMk/>
            <pc:sldMk cId="1923210194" sldId="280"/>
            <ac:spMk id="14" creationId="{AA9E7B0A-F359-486D-1FFF-4B802A87B594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16" creationId="{C9819FCA-8B00-E65E-4DDB-6D0228807EB1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17" creationId="{8DB4C189-4B59-D96F-2EE7-6EA9A852FBBA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18" creationId="{03DDF645-9617-D729-F138-0B16DA321F5E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19" creationId="{C6918129-5BCE-8927-EABA-75F357135EF8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21" creationId="{7373ABF0-5039-C677-C270-7D48266693C8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22" creationId="{7C3BA26B-D506-B335-6951-37E0DDD261B8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23" creationId="{3ADA0A07-E771-7398-7D6A-D98956C3EAC8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24" creationId="{5BC511C2-C177-9716-4825-93778BF62077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25" creationId="{DFA56A4F-5ED0-AC6C-26E0-F2251C74DCBD}"/>
          </ac:spMkLst>
        </pc:spChg>
        <pc:spChg chg="add mod">
          <ac:chgData name="Anne-Greet Last" userId="b2ed4a69-c5cc-4f65-8ee8-c1f012091dde" providerId="ADAL" clId="{06603510-8B9F-4703-B344-800C55760A2D}" dt="2023-07-21T10:58:30.430" v="554" actId="1076"/>
          <ac:spMkLst>
            <pc:docMk/>
            <pc:sldMk cId="1923210194" sldId="280"/>
            <ac:spMk id="26" creationId="{A9F5A47A-B004-7A01-2AD9-8C11B61C1B2B}"/>
          </ac:spMkLst>
        </pc:spChg>
        <pc:spChg chg="add mod">
          <ac:chgData name="Anne-Greet Last" userId="b2ed4a69-c5cc-4f65-8ee8-c1f012091dde" providerId="ADAL" clId="{06603510-8B9F-4703-B344-800C55760A2D}" dt="2023-07-21T10:58:09.562" v="542" actId="1076"/>
          <ac:spMkLst>
            <pc:docMk/>
            <pc:sldMk cId="1923210194" sldId="280"/>
            <ac:spMk id="27" creationId="{485A8C2D-39BE-2275-1AAC-AB618A75F677}"/>
          </ac:spMkLst>
        </pc:spChg>
        <pc:spChg chg="add del mod">
          <ac:chgData name="Anne-Greet Last" userId="b2ed4a69-c5cc-4f65-8ee8-c1f012091dde" providerId="ADAL" clId="{06603510-8B9F-4703-B344-800C55760A2D}" dt="2023-07-21T10:58:11.374" v="543" actId="478"/>
          <ac:spMkLst>
            <pc:docMk/>
            <pc:sldMk cId="1923210194" sldId="280"/>
            <ac:spMk id="28" creationId="{4C9B58D7-A6DA-C045-77BF-692A12619600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0" creationId="{3016A69A-ABA7-A7D1-B510-9C3983FB7762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1" creationId="{CE97D374-3053-C2E3-DD9D-7666E9C2ED45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3" creationId="{B78D7F02-FCF6-F3CD-54DF-0C2C91978A0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4" creationId="{329B419E-69D3-7159-D43C-C9AFB1F5581D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5" creationId="{52B55927-A726-C83E-1118-D8FA9BA94E6D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6" creationId="{3A32CBBC-3217-264A-2553-BF3FBFFCF267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7" creationId="{14428291-C9E5-F7AD-EE8B-A0C183EFEEEB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8" creationId="{ED08B4F5-2212-C3B3-42E6-DF4469518C25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39" creationId="{425B17F7-74ED-C515-7E99-0B66ADFDAEC1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41" creationId="{621958D8-767B-00B2-E59C-F8DABB2664C5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42" creationId="{3F257A85-DDC6-70DF-8AD2-7E3BB0FDCA5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44" creationId="{589C7574-FD55-32AC-7492-F7459BD97725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45" creationId="{56883CF5-3967-FBFD-EAC8-76431E4B0BD0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46" creationId="{50AC1E35-0F91-5BEC-D937-60191642C6BE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47" creationId="{41C27CD0-02CE-462D-3BE6-765AC6F23C8D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48" creationId="{9B980080-C658-06B2-5996-1FA66C228E23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50" creationId="{8D139003-6B0F-8234-2203-69B7DE7E6AAE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51" creationId="{FFAC7E3C-72D6-5348-DCA4-274D1B065B27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53" creationId="{C3B6B68B-742F-9F9D-E258-F302BE421D85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54" creationId="{6420061D-9B23-7A3B-E10B-9586E0FB30B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56" creationId="{CCD62AE7-E698-4E9C-6F21-0CD7A34ACE10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57" creationId="{23D4538D-070B-8BDA-4099-94DE0A3DD76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58" creationId="{B531433A-E168-AF90-8588-B32A20931EF2}"/>
          </ac:spMkLst>
        </pc:spChg>
        <pc:spChg chg="add mod">
          <ac:chgData name="Anne-Greet Last" userId="b2ed4a69-c5cc-4f65-8ee8-c1f012091dde" providerId="ADAL" clId="{06603510-8B9F-4703-B344-800C55760A2D}" dt="2023-07-21T10:58:28.072" v="552" actId="1076"/>
          <ac:spMkLst>
            <pc:docMk/>
            <pc:sldMk cId="1923210194" sldId="280"/>
            <ac:spMk id="59" creationId="{F5C91A7A-0D70-AE9F-ADE9-E40D771E5512}"/>
          </ac:spMkLst>
        </pc:spChg>
        <pc:spChg chg="add mod">
          <ac:chgData name="Anne-Greet Last" userId="b2ed4a69-c5cc-4f65-8ee8-c1f012091dde" providerId="ADAL" clId="{06603510-8B9F-4703-B344-800C55760A2D}" dt="2023-07-21T10:58:29.168" v="553" actId="1076"/>
          <ac:spMkLst>
            <pc:docMk/>
            <pc:sldMk cId="1923210194" sldId="280"/>
            <ac:spMk id="60" creationId="{68B2155C-99D5-A024-2110-594197210821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62" creationId="{D750E731-0157-D7F3-94DF-6C4672A4C3BF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63" creationId="{4B4DF163-F210-4D27-BC53-BD0C9F7C8347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64" creationId="{97AC0443-B8F5-491A-5E13-A48629637E7B}"/>
          </ac:spMkLst>
        </pc:spChg>
        <pc:spChg chg="add mod">
          <ac:chgData name="Anne-Greet Last" userId="b2ed4a69-c5cc-4f65-8ee8-c1f012091dde" providerId="ADAL" clId="{06603510-8B9F-4703-B344-800C55760A2D}" dt="2023-07-21T10:58:32.230" v="555" actId="1076"/>
          <ac:spMkLst>
            <pc:docMk/>
            <pc:sldMk cId="1923210194" sldId="280"/>
            <ac:spMk id="65" creationId="{56B592C4-A132-6DBA-CCAE-FF97026E121B}"/>
          </ac:spMkLst>
        </pc:spChg>
        <pc:spChg chg="add mod">
          <ac:chgData name="Anne-Greet Last" userId="b2ed4a69-c5cc-4f65-8ee8-c1f012091dde" providerId="ADAL" clId="{06603510-8B9F-4703-B344-800C55760A2D}" dt="2023-07-21T10:57:54.655" v="536" actId="14100"/>
          <ac:spMkLst>
            <pc:docMk/>
            <pc:sldMk cId="1923210194" sldId="280"/>
            <ac:spMk id="66" creationId="{C2DD2F77-1932-F9FD-E59C-AE09A78155DE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68" creationId="{62318E16-6EEC-D222-2700-E5AF8487EF8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69" creationId="{21E13BEF-3348-379B-B46F-C4672CB8FB5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70" creationId="{B24C78EE-150C-6D33-93AA-7EE92807996E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71" creationId="{F963282F-6F3C-8929-E431-C1C8D76F08B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73" creationId="{ACA9DDC3-EAD6-D3D9-CA4B-B43478241CDC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74" creationId="{43D29C4D-77E7-32D1-6436-C9F250171EBB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75" creationId="{6397BD6C-501E-2E7B-7729-B0F7B24C39FD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76" creationId="{BF170B87-2B91-7E50-6C64-6CC1EF807547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77" creationId="{D344935B-A087-D39D-4DD4-29B4D4202B6D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79" creationId="{D9B743CD-F8CD-8300-958C-06994801BB37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80" creationId="{37900476-26FB-2C84-4AAF-3E847F5BE58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81" creationId="{DDE3F871-3836-CF60-0A37-5CB43A0B9515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83" creationId="{AF6F0E06-63A0-C043-3A78-CC5D9F29621E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84" creationId="{4FA8C23B-D6AA-785B-5186-CDD4AB277E32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85" creationId="{AAB10A3A-A4B1-04B0-660E-6106FF975B9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87" creationId="{A517DBFE-201B-BA0C-681F-233874E74056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88" creationId="{48D023D2-10AB-3FF5-20B6-4640D55BA03D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89" creationId="{495DAE75-3BB2-8D7F-F8B9-53F2254AB043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90" creationId="{CB26585E-68A3-B72E-211D-91F58FC72B32}"/>
          </ac:spMkLst>
        </pc:spChg>
        <pc:spChg chg="add mod">
          <ac:chgData name="Anne-Greet Last" userId="b2ed4a69-c5cc-4f65-8ee8-c1f012091dde" providerId="ADAL" clId="{06603510-8B9F-4703-B344-800C55760A2D}" dt="2023-07-21T10:57:54.655" v="536" actId="14100"/>
          <ac:spMkLst>
            <pc:docMk/>
            <pc:sldMk cId="1923210194" sldId="280"/>
            <ac:spMk id="91" creationId="{2574CAEC-2FF0-C33A-82A4-6066D53FF21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93" creationId="{80D42011-FB0A-53AE-29FE-994EE3CE7407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94" creationId="{689D4378-63FA-DC5B-60C6-686E2BE1385F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95" creationId="{C76ADA56-6A02-15F3-DC6E-6749E2F38181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96" creationId="{1ADD1BC8-4695-FFE2-B762-E331FC1CF609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97" creationId="{F2CAB427-DF83-8D9E-BA70-1895E3B6790A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99" creationId="{A3449958-1DF5-F5CF-FDCA-45BF635E2A8C}"/>
          </ac:spMkLst>
        </pc:spChg>
        <pc:spChg chg="mod">
          <ac:chgData name="Anne-Greet Last" userId="b2ed4a69-c5cc-4f65-8ee8-c1f012091dde" providerId="ADAL" clId="{06603510-8B9F-4703-B344-800C55760A2D}" dt="2023-07-21T10:57:39.635" v="532"/>
          <ac:spMkLst>
            <pc:docMk/>
            <pc:sldMk cId="1923210194" sldId="280"/>
            <ac:spMk id="100" creationId="{C4490718-A835-D13D-6B33-3EC9A03E9045}"/>
          </ac:spMkLst>
        </pc:spChg>
        <pc:grpChg chg="add mod">
          <ac:chgData name="Anne-Greet Last" userId="b2ed4a69-c5cc-4f65-8ee8-c1f012091dde" providerId="ADAL" clId="{06603510-8B9F-4703-B344-800C55760A2D}" dt="2023-07-21T10:57:54.655" v="536" actId="14100"/>
          <ac:grpSpMkLst>
            <pc:docMk/>
            <pc:sldMk cId="1923210194" sldId="280"/>
            <ac:grpSpMk id="15" creationId="{AED4AA59-F09D-225B-388A-1474B8C374DB}"/>
          </ac:grpSpMkLst>
        </pc:grpChg>
        <pc:grpChg chg="add mod">
          <ac:chgData name="Anne-Greet Last" userId="b2ed4a69-c5cc-4f65-8ee8-c1f012091dde" providerId="ADAL" clId="{06603510-8B9F-4703-B344-800C55760A2D}" dt="2023-07-21T10:58:20.174" v="547" actId="1076"/>
          <ac:grpSpMkLst>
            <pc:docMk/>
            <pc:sldMk cId="1923210194" sldId="280"/>
            <ac:grpSpMk id="20" creationId="{3E00453B-5371-5474-5858-AE1CA27AF5A8}"/>
          </ac:grpSpMkLst>
        </pc:grpChg>
        <pc:grpChg chg="add mod">
          <ac:chgData name="Anne-Greet Last" userId="b2ed4a69-c5cc-4f65-8ee8-c1f012091dde" providerId="ADAL" clId="{06603510-8B9F-4703-B344-800C55760A2D}" dt="2023-07-21T10:57:54.655" v="536" actId="14100"/>
          <ac:grpSpMkLst>
            <pc:docMk/>
            <pc:sldMk cId="1923210194" sldId="280"/>
            <ac:grpSpMk id="29" creationId="{D0F97FAE-8AE5-CB9F-6381-320BB5430F96}"/>
          </ac:grpSpMkLst>
        </pc:grpChg>
        <pc:grpChg chg="add mod">
          <ac:chgData name="Anne-Greet Last" userId="b2ed4a69-c5cc-4f65-8ee8-c1f012091dde" providerId="ADAL" clId="{06603510-8B9F-4703-B344-800C55760A2D}" dt="2023-07-21T10:58:21.687" v="548" actId="1076"/>
          <ac:grpSpMkLst>
            <pc:docMk/>
            <pc:sldMk cId="1923210194" sldId="280"/>
            <ac:grpSpMk id="32" creationId="{98D98812-B039-5524-DFCD-8A7369124596}"/>
          </ac:grpSpMkLst>
        </pc:grpChg>
        <pc:grpChg chg="add mod">
          <ac:chgData name="Anne-Greet Last" userId="b2ed4a69-c5cc-4f65-8ee8-c1f012091dde" providerId="ADAL" clId="{06603510-8B9F-4703-B344-800C55760A2D}" dt="2023-07-21T10:58:18.218" v="546" actId="1076"/>
          <ac:grpSpMkLst>
            <pc:docMk/>
            <pc:sldMk cId="1923210194" sldId="280"/>
            <ac:grpSpMk id="40" creationId="{AF3CEED3-A31C-8A39-8A1F-3A0AE3587232}"/>
          </ac:grpSpMkLst>
        </pc:grpChg>
        <pc:grpChg chg="mod">
          <ac:chgData name="Anne-Greet Last" userId="b2ed4a69-c5cc-4f65-8ee8-c1f012091dde" providerId="ADAL" clId="{06603510-8B9F-4703-B344-800C55760A2D}" dt="2023-07-21T10:57:39.635" v="532"/>
          <ac:grpSpMkLst>
            <pc:docMk/>
            <pc:sldMk cId="1923210194" sldId="280"/>
            <ac:grpSpMk id="43" creationId="{3AC3E934-D315-E423-742E-4C1F2CFF3D1D}"/>
          </ac:grpSpMkLst>
        </pc:grpChg>
        <pc:grpChg chg="add mod">
          <ac:chgData name="Anne-Greet Last" userId="b2ed4a69-c5cc-4f65-8ee8-c1f012091dde" providerId="ADAL" clId="{06603510-8B9F-4703-B344-800C55760A2D}" dt="2023-07-21T10:58:05.015" v="540" actId="1076"/>
          <ac:grpSpMkLst>
            <pc:docMk/>
            <pc:sldMk cId="1923210194" sldId="280"/>
            <ac:grpSpMk id="49" creationId="{3670D56C-020A-84E0-C8D5-CD69316F933C}"/>
          </ac:grpSpMkLst>
        </pc:grpChg>
        <pc:grpChg chg="add mod">
          <ac:chgData name="Anne-Greet Last" userId="b2ed4a69-c5cc-4f65-8ee8-c1f012091dde" providerId="ADAL" clId="{06603510-8B9F-4703-B344-800C55760A2D}" dt="2023-07-21T10:58:01.004" v="538" actId="1076"/>
          <ac:grpSpMkLst>
            <pc:docMk/>
            <pc:sldMk cId="1923210194" sldId="280"/>
            <ac:grpSpMk id="52" creationId="{D7E5CAB2-BBC9-CF0F-6B48-79B4FA1AFCF3}"/>
          </ac:grpSpMkLst>
        </pc:grpChg>
        <pc:grpChg chg="add mod">
          <ac:chgData name="Anne-Greet Last" userId="b2ed4a69-c5cc-4f65-8ee8-c1f012091dde" providerId="ADAL" clId="{06603510-8B9F-4703-B344-800C55760A2D}" dt="2023-07-21T10:57:54.655" v="536" actId="14100"/>
          <ac:grpSpMkLst>
            <pc:docMk/>
            <pc:sldMk cId="1923210194" sldId="280"/>
            <ac:grpSpMk id="55" creationId="{AA432E43-C944-1768-2DE5-E7A717715CB5}"/>
          </ac:grpSpMkLst>
        </pc:grpChg>
        <pc:grpChg chg="add mod">
          <ac:chgData name="Anne-Greet Last" userId="b2ed4a69-c5cc-4f65-8ee8-c1f012091dde" providerId="ADAL" clId="{06603510-8B9F-4703-B344-800C55760A2D}" dt="2023-07-21T10:58:23.091" v="549" actId="1076"/>
          <ac:grpSpMkLst>
            <pc:docMk/>
            <pc:sldMk cId="1923210194" sldId="280"/>
            <ac:grpSpMk id="61" creationId="{7B4998D9-B6A0-A0A1-8F85-A9871B18845E}"/>
          </ac:grpSpMkLst>
        </pc:grpChg>
        <pc:grpChg chg="add mod">
          <ac:chgData name="Anne-Greet Last" userId="b2ed4a69-c5cc-4f65-8ee8-c1f012091dde" providerId="ADAL" clId="{06603510-8B9F-4703-B344-800C55760A2D}" dt="2023-07-21T10:58:24.675" v="550" actId="1076"/>
          <ac:grpSpMkLst>
            <pc:docMk/>
            <pc:sldMk cId="1923210194" sldId="280"/>
            <ac:grpSpMk id="67" creationId="{9416284C-6753-C2B1-575C-F6D1B7187B65}"/>
          </ac:grpSpMkLst>
        </pc:grpChg>
        <pc:grpChg chg="add mod">
          <ac:chgData name="Anne-Greet Last" userId="b2ed4a69-c5cc-4f65-8ee8-c1f012091dde" providerId="ADAL" clId="{06603510-8B9F-4703-B344-800C55760A2D}" dt="2023-07-21T10:58:14.501" v="544" actId="1076"/>
          <ac:grpSpMkLst>
            <pc:docMk/>
            <pc:sldMk cId="1923210194" sldId="280"/>
            <ac:grpSpMk id="72" creationId="{BECAD021-EDE7-775D-90DF-96C083FCC1C0}"/>
          </ac:grpSpMkLst>
        </pc:grpChg>
        <pc:grpChg chg="add mod">
          <ac:chgData name="Anne-Greet Last" userId="b2ed4a69-c5cc-4f65-8ee8-c1f012091dde" providerId="ADAL" clId="{06603510-8B9F-4703-B344-800C55760A2D}" dt="2023-07-21T10:57:54.655" v="536" actId="14100"/>
          <ac:grpSpMkLst>
            <pc:docMk/>
            <pc:sldMk cId="1923210194" sldId="280"/>
            <ac:grpSpMk id="78" creationId="{E7A5D1E7-FD2B-CCBA-DEEC-1D083F72B372}"/>
          </ac:grpSpMkLst>
        </pc:grpChg>
        <pc:grpChg chg="add mod">
          <ac:chgData name="Anne-Greet Last" userId="b2ed4a69-c5cc-4f65-8ee8-c1f012091dde" providerId="ADAL" clId="{06603510-8B9F-4703-B344-800C55760A2D}" dt="2023-07-21T10:57:54.655" v="536" actId="14100"/>
          <ac:grpSpMkLst>
            <pc:docMk/>
            <pc:sldMk cId="1923210194" sldId="280"/>
            <ac:grpSpMk id="82" creationId="{D8D638FE-CFCC-6C88-49E7-1CF8C094B99F}"/>
          </ac:grpSpMkLst>
        </pc:grpChg>
        <pc:grpChg chg="add mod">
          <ac:chgData name="Anne-Greet Last" userId="b2ed4a69-c5cc-4f65-8ee8-c1f012091dde" providerId="ADAL" clId="{06603510-8B9F-4703-B344-800C55760A2D}" dt="2023-07-21T10:58:26.656" v="551" actId="1076"/>
          <ac:grpSpMkLst>
            <pc:docMk/>
            <pc:sldMk cId="1923210194" sldId="280"/>
            <ac:grpSpMk id="86" creationId="{1270B277-75D1-CFD3-4185-126AEE58FF1D}"/>
          </ac:grpSpMkLst>
        </pc:grpChg>
        <pc:grpChg chg="add mod">
          <ac:chgData name="Anne-Greet Last" userId="b2ed4a69-c5cc-4f65-8ee8-c1f012091dde" providerId="ADAL" clId="{06603510-8B9F-4703-B344-800C55760A2D}" dt="2023-07-21T10:58:34.596" v="556" actId="1076"/>
          <ac:grpSpMkLst>
            <pc:docMk/>
            <pc:sldMk cId="1923210194" sldId="280"/>
            <ac:grpSpMk id="92" creationId="{91864351-60CF-4122-1448-38750D9B22B1}"/>
          </ac:grpSpMkLst>
        </pc:grpChg>
        <pc:grpChg chg="add mod">
          <ac:chgData name="Anne-Greet Last" userId="b2ed4a69-c5cc-4f65-8ee8-c1f012091dde" providerId="ADAL" clId="{06603510-8B9F-4703-B344-800C55760A2D}" dt="2023-07-21T10:57:54.655" v="536" actId="14100"/>
          <ac:grpSpMkLst>
            <pc:docMk/>
            <pc:sldMk cId="1923210194" sldId="280"/>
            <ac:grpSpMk id="98" creationId="{62943B24-872C-A99B-07FE-F4B870B56B25}"/>
          </ac:grpSpMkLst>
        </pc:grpChg>
      </pc:sldChg>
      <pc:sldMasterChg chg="addSp delSp modSp mod addSldLayout delSldLayout modSldLayout sldLayoutOrd">
        <pc:chgData name="Anne-Greet Last" userId="b2ed4a69-c5cc-4f65-8ee8-c1f012091dde" providerId="ADAL" clId="{06603510-8B9F-4703-B344-800C55760A2D}" dt="2023-07-21T10:52:48.762" v="468" actId="478"/>
        <pc:sldMasterMkLst>
          <pc:docMk/>
          <pc:sldMasterMk cId="2024918128" sldId="2147483648"/>
        </pc:sldMasterMkLst>
        <pc:spChg chg="mod">
          <ac:chgData name="Anne-Greet Last" userId="b2ed4a69-c5cc-4f65-8ee8-c1f012091dde" providerId="ADAL" clId="{06603510-8B9F-4703-B344-800C55760A2D}" dt="2023-07-21T10:12:47.407" v="73" actId="14100"/>
          <ac:spMkLst>
            <pc:docMk/>
            <pc:sldMasterMk cId="2024918128" sldId="2147483648"/>
            <ac:spMk id="2" creationId="{02D7F7AB-CC0B-6AF6-2446-5418C966B208}"/>
          </ac:spMkLst>
        </pc:spChg>
        <pc:spChg chg="mod">
          <ac:chgData name="Anne-Greet Last" userId="b2ed4a69-c5cc-4f65-8ee8-c1f012091dde" providerId="ADAL" clId="{06603510-8B9F-4703-B344-800C55760A2D}" dt="2023-07-21T10:12:53.374" v="74" actId="14100"/>
          <ac:spMkLst>
            <pc:docMk/>
            <pc:sldMasterMk cId="2024918128" sldId="2147483648"/>
            <ac:spMk id="3" creationId="{14B3EB69-4A8D-6A6D-E6F0-E400C5615BEF}"/>
          </ac:spMkLst>
        </pc:spChg>
        <pc:spChg chg="del">
          <ac:chgData name="Anne-Greet Last" userId="b2ed4a69-c5cc-4f65-8ee8-c1f012091dde" providerId="ADAL" clId="{06603510-8B9F-4703-B344-800C55760A2D}" dt="2023-07-21T10:08:46.125" v="61" actId="478"/>
          <ac:spMkLst>
            <pc:docMk/>
            <pc:sldMasterMk cId="2024918128" sldId="2147483648"/>
            <ac:spMk id="4" creationId="{A7C7DDC8-D98C-10E8-53EA-455D65DEE410}"/>
          </ac:spMkLst>
        </pc:spChg>
        <pc:spChg chg="del">
          <ac:chgData name="Anne-Greet Last" userId="b2ed4a69-c5cc-4f65-8ee8-c1f012091dde" providerId="ADAL" clId="{06603510-8B9F-4703-B344-800C55760A2D}" dt="2023-07-21T10:08:47.822" v="62" actId="478"/>
          <ac:spMkLst>
            <pc:docMk/>
            <pc:sldMasterMk cId="2024918128" sldId="2147483648"/>
            <ac:spMk id="5" creationId="{494F4234-A156-B27B-57D8-357AE7DA4E7B}"/>
          </ac:spMkLst>
        </pc:spChg>
        <pc:spChg chg="del mod">
          <ac:chgData name="Anne-Greet Last" userId="b2ed4a69-c5cc-4f65-8ee8-c1f012091dde" providerId="ADAL" clId="{06603510-8B9F-4703-B344-800C55760A2D}" dt="2023-07-21T10:08:49.424" v="64" actId="478"/>
          <ac:spMkLst>
            <pc:docMk/>
            <pc:sldMasterMk cId="2024918128" sldId="2147483648"/>
            <ac:spMk id="6" creationId="{4C3CC146-D055-367F-0ADF-926F7A4B7964}"/>
          </ac:spMkLst>
        </pc:spChg>
        <pc:spChg chg="del mod">
          <ac:chgData name="Anne-Greet Last" userId="b2ed4a69-c5cc-4f65-8ee8-c1f012091dde" providerId="ADAL" clId="{06603510-8B9F-4703-B344-800C55760A2D}" dt="2023-07-21T10:06:16.176" v="35" actId="478"/>
          <ac:spMkLst>
            <pc:docMk/>
            <pc:sldMasterMk cId="2024918128" sldId="2147483648"/>
            <ac:spMk id="7" creationId="{C04D3D7A-BBA6-855E-30B7-C1D56A4BBD1F}"/>
          </ac:spMkLst>
        </pc:spChg>
        <pc:spChg chg="add mod">
          <ac:chgData name="Anne-Greet Last" userId="b2ed4a69-c5cc-4f65-8ee8-c1f012091dde" providerId="ADAL" clId="{06603510-8B9F-4703-B344-800C55760A2D}" dt="2023-07-21T10:41:14.893" v="290" actId="207"/>
          <ac:spMkLst>
            <pc:docMk/>
            <pc:sldMasterMk cId="2024918128" sldId="2147483648"/>
            <ac:spMk id="14" creationId="{42FF2AC2-65E9-0488-3152-E92CD22FD4B5}"/>
          </ac:spMkLst>
        </pc:spChg>
        <pc:spChg chg="add mod">
          <ac:chgData name="Anne-Greet Last" userId="b2ed4a69-c5cc-4f65-8ee8-c1f012091dde" providerId="ADAL" clId="{06603510-8B9F-4703-B344-800C55760A2D}" dt="2023-07-21T10:39:27.129" v="289" actId="207"/>
          <ac:spMkLst>
            <pc:docMk/>
            <pc:sldMasterMk cId="2024918128" sldId="2147483648"/>
            <ac:spMk id="15" creationId="{3EBCA48C-7AA3-E50D-D4F5-09D6F0848C93}"/>
          </ac:spMkLst>
        </pc:spChg>
        <pc:spChg chg="add del mod">
          <ac:chgData name="Anne-Greet Last" userId="b2ed4a69-c5cc-4f65-8ee8-c1f012091dde" providerId="ADAL" clId="{06603510-8B9F-4703-B344-800C55760A2D}" dt="2023-07-21T10:22:51.796" v="147" actId="21"/>
          <ac:spMkLst>
            <pc:docMk/>
            <pc:sldMasterMk cId="2024918128" sldId="2147483648"/>
            <ac:spMk id="16" creationId="{00BAE075-A5BF-89A5-48D1-92BF3BC41279}"/>
          </ac:spMkLst>
        </pc:spChg>
        <pc:grpChg chg="mod ord">
          <ac:chgData name="Anne-Greet Last" userId="b2ed4a69-c5cc-4f65-8ee8-c1f012091dde" providerId="ADAL" clId="{06603510-8B9F-4703-B344-800C55760A2D}" dt="2023-07-21T10:13:06.481" v="77" actId="14100"/>
          <ac:grpSpMkLst>
            <pc:docMk/>
            <pc:sldMasterMk cId="2024918128" sldId="2147483648"/>
            <ac:grpSpMk id="8" creationId="{2A9E3B8F-5C49-D0BD-593A-8AD2BA955F1C}"/>
          </ac:grpSpMkLst>
        </pc:grpChg>
        <pc:sldLayoutChg chg="addSp delSp modSp mod">
          <pc:chgData name="Anne-Greet Last" userId="b2ed4a69-c5cc-4f65-8ee8-c1f012091dde" providerId="ADAL" clId="{06603510-8B9F-4703-B344-800C55760A2D}" dt="2023-07-21T10:41:29.224" v="292" actId="207"/>
          <pc:sldLayoutMkLst>
            <pc:docMk/>
            <pc:sldMasterMk cId="2024918128" sldId="2147483648"/>
            <pc:sldLayoutMk cId="3030819572" sldId="2147483649"/>
          </pc:sldLayoutMkLst>
          <pc:spChg chg="mod">
            <ac:chgData name="Anne-Greet Last" userId="b2ed4a69-c5cc-4f65-8ee8-c1f012091dde" providerId="ADAL" clId="{06603510-8B9F-4703-B344-800C55760A2D}" dt="2023-07-21T10:20:56.449" v="133" actId="1076"/>
            <ac:spMkLst>
              <pc:docMk/>
              <pc:sldMasterMk cId="2024918128" sldId="2147483648"/>
              <pc:sldLayoutMk cId="3030819572" sldId="2147483649"/>
              <ac:spMk id="2" creationId="{2919DED7-C35B-D715-65EC-660554633604}"/>
            </ac:spMkLst>
          </pc:spChg>
          <pc:spChg chg="mod">
            <ac:chgData name="Anne-Greet Last" userId="b2ed4a69-c5cc-4f65-8ee8-c1f012091dde" providerId="ADAL" clId="{06603510-8B9F-4703-B344-800C55760A2D}" dt="2023-07-21T10:20:59.377" v="134" actId="1076"/>
            <ac:spMkLst>
              <pc:docMk/>
              <pc:sldMasterMk cId="2024918128" sldId="2147483648"/>
              <pc:sldLayoutMk cId="3030819572" sldId="2147483649"/>
              <ac:spMk id="3" creationId="{DB2AA272-39D0-B733-5250-6E8747124790}"/>
            </ac:spMkLst>
          </pc:spChg>
          <pc:spChg chg="del">
            <ac:chgData name="Anne-Greet Last" userId="b2ed4a69-c5cc-4f65-8ee8-c1f012091dde" providerId="ADAL" clId="{06603510-8B9F-4703-B344-800C55760A2D}" dt="2023-07-21T10:08:32.111" v="57" actId="478"/>
            <ac:spMkLst>
              <pc:docMk/>
              <pc:sldMasterMk cId="2024918128" sldId="2147483648"/>
              <pc:sldLayoutMk cId="3030819572" sldId="2147483649"/>
              <ac:spMk id="4" creationId="{D0DCC762-2B72-BD62-E9DC-113D8DBAB478}"/>
            </ac:spMkLst>
          </pc:spChg>
          <pc:spChg chg="del">
            <ac:chgData name="Anne-Greet Last" userId="b2ed4a69-c5cc-4f65-8ee8-c1f012091dde" providerId="ADAL" clId="{06603510-8B9F-4703-B344-800C55760A2D}" dt="2023-07-21T10:08:28.059" v="56" actId="478"/>
            <ac:spMkLst>
              <pc:docMk/>
              <pc:sldMasterMk cId="2024918128" sldId="2147483648"/>
              <pc:sldLayoutMk cId="3030819572" sldId="2147483649"/>
              <ac:spMk id="5" creationId="{5D088768-9364-BF0C-D89E-3CF510CE2E70}"/>
            </ac:spMkLst>
          </pc:spChg>
          <pc:spChg chg="del">
            <ac:chgData name="Anne-Greet Last" userId="b2ed4a69-c5cc-4f65-8ee8-c1f012091dde" providerId="ADAL" clId="{06603510-8B9F-4703-B344-800C55760A2D}" dt="2023-07-21T10:08:34.148" v="58" actId="478"/>
            <ac:spMkLst>
              <pc:docMk/>
              <pc:sldMasterMk cId="2024918128" sldId="2147483648"/>
              <pc:sldLayoutMk cId="3030819572" sldId="2147483649"/>
              <ac:spMk id="6" creationId="{B8872DDB-24D5-BB09-E17F-61FC296163AB}"/>
            </ac:spMkLst>
          </pc:spChg>
          <pc:spChg chg="add mod">
            <ac:chgData name="Anne-Greet Last" userId="b2ed4a69-c5cc-4f65-8ee8-c1f012091dde" providerId="ADAL" clId="{06603510-8B9F-4703-B344-800C55760A2D}" dt="2023-07-21T10:41:22.531" v="291" actId="207"/>
            <ac:spMkLst>
              <pc:docMk/>
              <pc:sldMasterMk cId="2024918128" sldId="2147483648"/>
              <pc:sldLayoutMk cId="3030819572" sldId="2147483649"/>
              <ac:spMk id="11" creationId="{C857AAC7-FD96-410B-1508-B1B481892EFA}"/>
            </ac:spMkLst>
          </pc:spChg>
          <pc:spChg chg="add mod">
            <ac:chgData name="Anne-Greet Last" userId="b2ed4a69-c5cc-4f65-8ee8-c1f012091dde" providerId="ADAL" clId="{06603510-8B9F-4703-B344-800C55760A2D}" dt="2023-07-21T10:41:29.224" v="292" actId="207"/>
            <ac:spMkLst>
              <pc:docMk/>
              <pc:sldMasterMk cId="2024918128" sldId="2147483648"/>
              <pc:sldLayoutMk cId="3030819572" sldId="2147483649"/>
              <ac:spMk id="12" creationId="{B3BB51DB-B686-02E2-38CC-C41A7EB7D7FD}"/>
            </ac:spMkLst>
          </pc:spChg>
          <pc:spChg chg="add mod">
            <ac:chgData name="Anne-Greet Last" userId="b2ed4a69-c5cc-4f65-8ee8-c1f012091dde" providerId="ADAL" clId="{06603510-8B9F-4703-B344-800C55760A2D}" dt="2023-07-21T10:24:28.641" v="161" actId="1076"/>
            <ac:spMkLst>
              <pc:docMk/>
              <pc:sldMasterMk cId="2024918128" sldId="2147483648"/>
              <pc:sldLayoutMk cId="3030819572" sldId="2147483649"/>
              <ac:spMk id="13" creationId="{90EC8D3A-5DD5-9684-222C-34D96D97D87F}"/>
            </ac:spMkLst>
          </pc:spChg>
          <pc:spChg chg="add mod">
            <ac:chgData name="Anne-Greet Last" userId="b2ed4a69-c5cc-4f65-8ee8-c1f012091dde" providerId="ADAL" clId="{06603510-8B9F-4703-B344-800C55760A2D}" dt="2023-07-21T10:24:48.824" v="166" actId="1076"/>
            <ac:spMkLst>
              <pc:docMk/>
              <pc:sldMasterMk cId="2024918128" sldId="2147483648"/>
              <pc:sldLayoutMk cId="3030819572" sldId="2147483649"/>
              <ac:spMk id="14" creationId="{95637BE3-846A-78C6-A178-46C2CC42CBF4}"/>
            </ac:spMkLst>
          </pc:spChg>
          <pc:picChg chg="add del mod">
            <ac:chgData name="Anne-Greet Last" userId="b2ed4a69-c5cc-4f65-8ee8-c1f012091dde" providerId="ADAL" clId="{06603510-8B9F-4703-B344-800C55760A2D}" dt="2023-07-21T10:19:15.592" v="122" actId="21"/>
            <ac:picMkLst>
              <pc:docMk/>
              <pc:sldMasterMk cId="2024918128" sldId="2147483648"/>
              <pc:sldLayoutMk cId="3030819572" sldId="2147483649"/>
              <ac:picMk id="8" creationId="{289A6BCD-0870-EDCC-9255-39377DC0FAE5}"/>
            </ac:picMkLst>
          </pc:picChg>
          <pc:picChg chg="add mod ord">
            <ac:chgData name="Anne-Greet Last" userId="b2ed4a69-c5cc-4f65-8ee8-c1f012091dde" providerId="ADAL" clId="{06603510-8B9F-4703-B344-800C55760A2D}" dt="2023-07-21T10:24:57.278" v="167" actId="1076"/>
            <ac:picMkLst>
              <pc:docMk/>
              <pc:sldMasterMk cId="2024918128" sldId="2147483648"/>
              <pc:sldLayoutMk cId="3030819572" sldId="2147483649"/>
              <ac:picMk id="10" creationId="{11287075-44D8-6FA8-D5BD-58F35AFF40C8}"/>
            </ac:picMkLst>
          </pc:picChg>
        </pc:sldLayoutChg>
        <pc:sldLayoutChg chg="addSp delSp modSp mod">
          <pc:chgData name="Anne-Greet Last" userId="b2ed4a69-c5cc-4f65-8ee8-c1f012091dde" providerId="ADAL" clId="{06603510-8B9F-4703-B344-800C55760A2D}" dt="2023-07-21T10:31:37.522" v="219" actId="1076"/>
          <pc:sldLayoutMkLst>
            <pc:docMk/>
            <pc:sldMasterMk cId="2024918128" sldId="2147483648"/>
            <pc:sldLayoutMk cId="3403483135" sldId="2147483650"/>
          </pc:sldLayoutMkLst>
          <pc:spChg chg="mod">
            <ac:chgData name="Anne-Greet Last" userId="b2ed4a69-c5cc-4f65-8ee8-c1f012091dde" providerId="ADAL" clId="{06603510-8B9F-4703-B344-800C55760A2D}" dt="2023-07-21T10:31:12.385" v="216" actId="14100"/>
            <ac:spMkLst>
              <pc:docMk/>
              <pc:sldMasterMk cId="2024918128" sldId="2147483648"/>
              <pc:sldLayoutMk cId="3403483135" sldId="2147483650"/>
              <ac:spMk id="2" creationId="{DE3303DC-22AA-FBE0-185C-516CD9C00107}"/>
            </ac:spMkLst>
          </pc:spChg>
          <pc:spChg chg="mod">
            <ac:chgData name="Anne-Greet Last" userId="b2ed4a69-c5cc-4f65-8ee8-c1f012091dde" providerId="ADAL" clId="{06603510-8B9F-4703-B344-800C55760A2D}" dt="2023-07-21T10:31:16.442" v="217" actId="14100"/>
            <ac:spMkLst>
              <pc:docMk/>
              <pc:sldMasterMk cId="2024918128" sldId="2147483648"/>
              <pc:sldLayoutMk cId="3403483135" sldId="2147483650"/>
              <ac:spMk id="3" creationId="{D329B58A-E7A1-2867-F3E8-ED09F62A7715}"/>
            </ac:spMkLst>
          </pc:spChg>
          <pc:spChg chg="del">
            <ac:chgData name="Anne-Greet Last" userId="b2ed4a69-c5cc-4f65-8ee8-c1f012091dde" providerId="ADAL" clId="{06603510-8B9F-4703-B344-800C55760A2D}" dt="2023-07-21T10:13:31.592" v="79" actId="478"/>
            <ac:spMkLst>
              <pc:docMk/>
              <pc:sldMasterMk cId="2024918128" sldId="2147483648"/>
              <pc:sldLayoutMk cId="3403483135" sldId="2147483650"/>
              <ac:spMk id="4" creationId="{E435CBAA-A837-B52A-9468-8B57A8A02699}"/>
            </ac:spMkLst>
          </pc:spChg>
          <pc:spChg chg="del mod">
            <ac:chgData name="Anne-Greet Last" userId="b2ed4a69-c5cc-4f65-8ee8-c1f012091dde" providerId="ADAL" clId="{06603510-8B9F-4703-B344-800C55760A2D}" dt="2023-07-21T10:13:35.824" v="81" actId="478"/>
            <ac:spMkLst>
              <pc:docMk/>
              <pc:sldMasterMk cId="2024918128" sldId="2147483648"/>
              <pc:sldLayoutMk cId="3403483135" sldId="2147483650"/>
              <ac:spMk id="5" creationId="{53494BEF-87ED-9B9D-42E1-B6C4C9ED68DC}"/>
            </ac:spMkLst>
          </pc:spChg>
          <pc:spChg chg="del">
            <ac:chgData name="Anne-Greet Last" userId="b2ed4a69-c5cc-4f65-8ee8-c1f012091dde" providerId="ADAL" clId="{06603510-8B9F-4703-B344-800C55760A2D}" dt="2023-07-21T10:13:38.247" v="82" actId="478"/>
            <ac:spMkLst>
              <pc:docMk/>
              <pc:sldMasterMk cId="2024918128" sldId="2147483648"/>
              <pc:sldLayoutMk cId="3403483135" sldId="2147483650"/>
              <ac:spMk id="6" creationId="{8534EA16-02A8-3382-B85B-2516FE044BB9}"/>
            </ac:spMkLst>
          </pc:spChg>
          <pc:spChg chg="del mod">
            <ac:chgData name="Anne-Greet Last" userId="b2ed4a69-c5cc-4f65-8ee8-c1f012091dde" providerId="ADAL" clId="{06603510-8B9F-4703-B344-800C55760A2D}" dt="2023-07-21T10:09:09.606" v="68" actId="478"/>
            <ac:spMkLst>
              <pc:docMk/>
              <pc:sldMasterMk cId="2024918128" sldId="2147483648"/>
              <pc:sldLayoutMk cId="3403483135" sldId="2147483650"/>
              <ac:spMk id="9" creationId="{0D41F263-7B0A-E439-054D-4FC009287DA6}"/>
            </ac:spMkLst>
          </pc:spChg>
          <pc:spChg chg="add mod">
            <ac:chgData name="Anne-Greet Last" userId="b2ed4a69-c5cc-4f65-8ee8-c1f012091dde" providerId="ADAL" clId="{06603510-8B9F-4703-B344-800C55760A2D}" dt="2023-07-21T10:31:37.522" v="219" actId="1076"/>
            <ac:spMkLst>
              <pc:docMk/>
              <pc:sldMasterMk cId="2024918128" sldId="2147483648"/>
              <pc:sldLayoutMk cId="3403483135" sldId="2147483650"/>
              <ac:spMk id="10" creationId="{88E86429-3F74-B5DB-2A44-E942E1FE0C10}"/>
            </ac:spMkLst>
          </pc:spChg>
          <pc:spChg chg="add mod">
            <ac:chgData name="Anne-Greet Last" userId="b2ed4a69-c5cc-4f65-8ee8-c1f012091dde" providerId="ADAL" clId="{06603510-8B9F-4703-B344-800C55760A2D}" dt="2023-07-21T10:31:37.522" v="219" actId="1076"/>
            <ac:spMkLst>
              <pc:docMk/>
              <pc:sldMasterMk cId="2024918128" sldId="2147483648"/>
              <pc:sldLayoutMk cId="3403483135" sldId="2147483650"/>
              <ac:spMk id="11" creationId="{4316B0D5-FEAD-360B-4D52-BC576C168C4C}"/>
            </ac:spMkLst>
          </pc:spChg>
          <pc:grpChg chg="del mod">
            <ac:chgData name="Anne-Greet Last" userId="b2ed4a69-c5cc-4f65-8ee8-c1f012091dde" providerId="ADAL" clId="{06603510-8B9F-4703-B344-800C55760A2D}" dt="2023-07-21T10:14:59.839" v="90" actId="478"/>
            <ac:grpSpMkLst>
              <pc:docMk/>
              <pc:sldMasterMk cId="2024918128" sldId="2147483648"/>
              <pc:sldLayoutMk cId="3403483135" sldId="2147483650"/>
              <ac:grpSpMk id="7" creationId="{A65B6A3C-C31F-59EE-63BE-E79830A5195A}"/>
            </ac:grpSpMkLst>
          </pc:grpChg>
        </pc:sldLayoutChg>
        <pc:sldLayoutChg chg="del">
          <pc:chgData name="Anne-Greet Last" userId="b2ed4a69-c5cc-4f65-8ee8-c1f012091dde" providerId="ADAL" clId="{06603510-8B9F-4703-B344-800C55760A2D}" dt="2023-07-21T10:32:34.981" v="227" actId="2696"/>
          <pc:sldLayoutMkLst>
            <pc:docMk/>
            <pc:sldMasterMk cId="2024918128" sldId="2147483648"/>
            <pc:sldLayoutMk cId="3106347222" sldId="2147483651"/>
          </pc:sldLayoutMkLst>
        </pc:sldLayoutChg>
        <pc:sldLayoutChg chg="addSp delSp modSp mod">
          <pc:chgData name="Anne-Greet Last" userId="b2ed4a69-c5cc-4f65-8ee8-c1f012091dde" providerId="ADAL" clId="{06603510-8B9F-4703-B344-800C55760A2D}" dt="2023-07-21T10:46:24.510" v="321" actId="14100"/>
          <pc:sldLayoutMkLst>
            <pc:docMk/>
            <pc:sldMasterMk cId="2024918128" sldId="2147483648"/>
            <pc:sldLayoutMk cId="3575336945" sldId="2147483652"/>
          </pc:sldLayoutMkLst>
          <pc:spChg chg="mod">
            <ac:chgData name="Anne-Greet Last" userId="b2ed4a69-c5cc-4f65-8ee8-c1f012091dde" providerId="ADAL" clId="{06603510-8B9F-4703-B344-800C55760A2D}" dt="2023-07-21T10:33:03.481" v="235" actId="14100"/>
            <ac:spMkLst>
              <pc:docMk/>
              <pc:sldMasterMk cId="2024918128" sldId="2147483648"/>
              <pc:sldLayoutMk cId="3575336945" sldId="2147483652"/>
              <ac:spMk id="2" creationId="{2C839020-F465-A1D8-BF12-42DA5FA3A219}"/>
            </ac:spMkLst>
          </pc:spChg>
          <pc:spChg chg="mod">
            <ac:chgData name="Anne-Greet Last" userId="b2ed4a69-c5cc-4f65-8ee8-c1f012091dde" providerId="ADAL" clId="{06603510-8B9F-4703-B344-800C55760A2D}" dt="2023-07-21T10:46:08.773" v="317" actId="14100"/>
            <ac:spMkLst>
              <pc:docMk/>
              <pc:sldMasterMk cId="2024918128" sldId="2147483648"/>
              <pc:sldLayoutMk cId="3575336945" sldId="2147483652"/>
              <ac:spMk id="3" creationId="{D19E6951-01FE-CA5C-7055-AE61BF0CB9BD}"/>
            </ac:spMkLst>
          </pc:spChg>
          <pc:spChg chg="mod">
            <ac:chgData name="Anne-Greet Last" userId="b2ed4a69-c5cc-4f65-8ee8-c1f012091dde" providerId="ADAL" clId="{06603510-8B9F-4703-B344-800C55760A2D}" dt="2023-07-21T10:46:24.510" v="321" actId="14100"/>
            <ac:spMkLst>
              <pc:docMk/>
              <pc:sldMasterMk cId="2024918128" sldId="2147483648"/>
              <pc:sldLayoutMk cId="3575336945" sldId="2147483652"/>
              <ac:spMk id="4" creationId="{0B545779-FA0C-7D7D-6488-3F9A489B8326}"/>
            </ac:spMkLst>
          </pc:spChg>
          <pc:spChg chg="del mod">
            <ac:chgData name="Anne-Greet Last" userId="b2ed4a69-c5cc-4f65-8ee8-c1f012091dde" providerId="ADAL" clId="{06603510-8B9F-4703-B344-800C55760A2D}" dt="2023-07-21T10:32:40.478" v="229" actId="478"/>
            <ac:spMkLst>
              <pc:docMk/>
              <pc:sldMasterMk cId="2024918128" sldId="2147483648"/>
              <pc:sldLayoutMk cId="3575336945" sldId="2147483652"/>
              <ac:spMk id="5" creationId="{2A998959-A9B8-C726-C4C3-5A0DF0656457}"/>
            </ac:spMkLst>
          </pc:spChg>
          <pc:spChg chg="del mod">
            <ac:chgData name="Anne-Greet Last" userId="b2ed4a69-c5cc-4f65-8ee8-c1f012091dde" providerId="ADAL" clId="{06603510-8B9F-4703-B344-800C55760A2D}" dt="2023-07-21T10:32:43.002" v="231" actId="478"/>
            <ac:spMkLst>
              <pc:docMk/>
              <pc:sldMasterMk cId="2024918128" sldId="2147483648"/>
              <pc:sldLayoutMk cId="3575336945" sldId="2147483652"/>
              <ac:spMk id="6" creationId="{9FA35486-A203-F459-2A76-08A8DE11258F}"/>
            </ac:spMkLst>
          </pc:spChg>
          <pc:spChg chg="del mod">
            <ac:chgData name="Anne-Greet Last" userId="b2ed4a69-c5cc-4f65-8ee8-c1f012091dde" providerId="ADAL" clId="{06603510-8B9F-4703-B344-800C55760A2D}" dt="2023-07-21T10:32:44.269" v="233" actId="478"/>
            <ac:spMkLst>
              <pc:docMk/>
              <pc:sldMasterMk cId="2024918128" sldId="2147483648"/>
              <pc:sldLayoutMk cId="3575336945" sldId="2147483652"/>
              <ac:spMk id="7" creationId="{A160F3CC-CEDE-113F-1758-2D8ED76F6712}"/>
            </ac:spMkLst>
          </pc:spChg>
          <pc:spChg chg="add del mod">
            <ac:chgData name="Anne-Greet Last" userId="b2ed4a69-c5cc-4f65-8ee8-c1f012091dde" providerId="ADAL" clId="{06603510-8B9F-4703-B344-800C55760A2D}" dt="2023-07-21T10:35:05.570" v="255" actId="21"/>
            <ac:spMkLst>
              <pc:docMk/>
              <pc:sldMasterMk cId="2024918128" sldId="2147483648"/>
              <pc:sldLayoutMk cId="3575336945" sldId="2147483652"/>
              <ac:spMk id="8" creationId="{F792A9F8-04CB-08E1-0F3A-A42E7EE00252}"/>
            </ac:spMkLst>
          </pc:spChg>
          <pc:spChg chg="mod">
            <ac:chgData name="Anne-Greet Last" userId="b2ed4a69-c5cc-4f65-8ee8-c1f012091dde" providerId="ADAL" clId="{06603510-8B9F-4703-B344-800C55760A2D}" dt="2023-07-21T10:42:55.620" v="296"/>
            <ac:spMkLst>
              <pc:docMk/>
              <pc:sldMasterMk cId="2024918128" sldId="2147483648"/>
              <pc:sldLayoutMk cId="3575336945" sldId="2147483652"/>
              <ac:spMk id="10" creationId="{C5FC6C71-0823-D113-A85C-E3A8CEB3763B}"/>
            </ac:spMkLst>
          </pc:spChg>
          <pc:spChg chg="mod">
            <ac:chgData name="Anne-Greet Last" userId="b2ed4a69-c5cc-4f65-8ee8-c1f012091dde" providerId="ADAL" clId="{06603510-8B9F-4703-B344-800C55760A2D}" dt="2023-07-21T10:42:55.620" v="296"/>
            <ac:spMkLst>
              <pc:docMk/>
              <pc:sldMasterMk cId="2024918128" sldId="2147483648"/>
              <pc:sldLayoutMk cId="3575336945" sldId="2147483652"/>
              <ac:spMk id="11" creationId="{54613E49-A0A3-421C-0B7F-A7F43EADFCCD}"/>
            </ac:spMkLst>
          </pc:spChg>
          <pc:spChg chg="mod">
            <ac:chgData name="Anne-Greet Last" userId="b2ed4a69-c5cc-4f65-8ee8-c1f012091dde" providerId="ADAL" clId="{06603510-8B9F-4703-B344-800C55760A2D}" dt="2023-07-21T10:42:55.620" v="296"/>
            <ac:spMkLst>
              <pc:docMk/>
              <pc:sldMasterMk cId="2024918128" sldId="2147483648"/>
              <pc:sldLayoutMk cId="3575336945" sldId="2147483652"/>
              <ac:spMk id="12" creationId="{7A02EFD2-E0CB-8FA0-E70F-AD6399B9E243}"/>
            </ac:spMkLst>
          </pc:spChg>
          <pc:grpChg chg="add mod">
            <ac:chgData name="Anne-Greet Last" userId="b2ed4a69-c5cc-4f65-8ee8-c1f012091dde" providerId="ADAL" clId="{06603510-8B9F-4703-B344-800C55760A2D}" dt="2023-07-21T10:43:04.555" v="299" actId="1076"/>
            <ac:grpSpMkLst>
              <pc:docMk/>
              <pc:sldMasterMk cId="2024918128" sldId="2147483648"/>
              <pc:sldLayoutMk cId="3575336945" sldId="2147483652"/>
              <ac:grpSpMk id="9" creationId="{FF755B00-325E-FA5C-927C-FDDF2C673613}"/>
            </ac:grpSpMkLst>
          </pc:grpChg>
        </pc:sldLayoutChg>
        <pc:sldLayoutChg chg="del">
          <pc:chgData name="Anne-Greet Last" userId="b2ed4a69-c5cc-4f65-8ee8-c1f012091dde" providerId="ADAL" clId="{06603510-8B9F-4703-B344-800C55760A2D}" dt="2023-07-21T10:32:52.084" v="234" actId="2696"/>
          <pc:sldLayoutMkLst>
            <pc:docMk/>
            <pc:sldMasterMk cId="2024918128" sldId="2147483648"/>
            <pc:sldLayoutMk cId="3584418351" sldId="2147483653"/>
          </pc:sldLayoutMkLst>
        </pc:sldLayoutChg>
        <pc:sldLayoutChg chg="addSp delSp modSp mod">
          <pc:chgData name="Anne-Greet Last" userId="b2ed4a69-c5cc-4f65-8ee8-c1f012091dde" providerId="ADAL" clId="{06603510-8B9F-4703-B344-800C55760A2D}" dt="2023-07-21T10:43:29.498" v="302" actId="1076"/>
          <pc:sldLayoutMkLst>
            <pc:docMk/>
            <pc:sldMasterMk cId="2024918128" sldId="2147483648"/>
            <pc:sldLayoutMk cId="2535221948" sldId="2147483654"/>
          </pc:sldLayoutMkLst>
          <pc:spChg chg="mod">
            <ac:chgData name="Anne-Greet Last" userId="b2ed4a69-c5cc-4f65-8ee8-c1f012091dde" providerId="ADAL" clId="{06603510-8B9F-4703-B344-800C55760A2D}" dt="2023-07-21T10:33:44.136" v="242" actId="14100"/>
            <ac:spMkLst>
              <pc:docMk/>
              <pc:sldMasterMk cId="2024918128" sldId="2147483648"/>
              <pc:sldLayoutMk cId="2535221948" sldId="2147483654"/>
              <ac:spMk id="2" creationId="{44B115C1-07AC-21CE-023E-04EDB9C9C28E}"/>
            </ac:spMkLst>
          </pc:spChg>
          <pc:spChg chg="del">
            <ac:chgData name="Anne-Greet Last" userId="b2ed4a69-c5cc-4f65-8ee8-c1f012091dde" providerId="ADAL" clId="{06603510-8B9F-4703-B344-800C55760A2D}" dt="2023-07-21T10:33:31.036" v="238" actId="478"/>
            <ac:spMkLst>
              <pc:docMk/>
              <pc:sldMasterMk cId="2024918128" sldId="2147483648"/>
              <pc:sldLayoutMk cId="2535221948" sldId="2147483654"/>
              <ac:spMk id="3" creationId="{64B653E4-45C1-2FE4-4E71-1B4208060623}"/>
            </ac:spMkLst>
          </pc:spChg>
          <pc:spChg chg="del">
            <ac:chgData name="Anne-Greet Last" userId="b2ed4a69-c5cc-4f65-8ee8-c1f012091dde" providerId="ADAL" clId="{06603510-8B9F-4703-B344-800C55760A2D}" dt="2023-07-21T10:33:36.333" v="239" actId="478"/>
            <ac:spMkLst>
              <pc:docMk/>
              <pc:sldMasterMk cId="2024918128" sldId="2147483648"/>
              <pc:sldLayoutMk cId="2535221948" sldId="2147483654"/>
              <ac:spMk id="4" creationId="{0BF9FC8D-E737-2D4F-6199-1956148A0D38}"/>
            </ac:spMkLst>
          </pc:spChg>
          <pc:spChg chg="del mod">
            <ac:chgData name="Anne-Greet Last" userId="b2ed4a69-c5cc-4f65-8ee8-c1f012091dde" providerId="ADAL" clId="{06603510-8B9F-4703-B344-800C55760A2D}" dt="2023-07-21T10:33:38.795" v="241" actId="478"/>
            <ac:spMkLst>
              <pc:docMk/>
              <pc:sldMasterMk cId="2024918128" sldId="2147483648"/>
              <pc:sldLayoutMk cId="2535221948" sldId="2147483654"/>
              <ac:spMk id="5" creationId="{36A8513C-879A-B18C-0EDB-EFAC34D0339D}"/>
            </ac:spMkLst>
          </pc:spChg>
          <pc:picChg chg="add mod">
            <ac:chgData name="Anne-Greet Last" userId="b2ed4a69-c5cc-4f65-8ee8-c1f012091dde" providerId="ADAL" clId="{06603510-8B9F-4703-B344-800C55760A2D}" dt="2023-07-21T10:43:29.498" v="302" actId="1076"/>
            <ac:picMkLst>
              <pc:docMk/>
              <pc:sldMasterMk cId="2024918128" sldId="2147483648"/>
              <pc:sldLayoutMk cId="2535221948" sldId="2147483654"/>
              <ac:picMk id="6" creationId="{86975241-EC05-989D-D87C-3EEF20DA5C1F}"/>
            </ac:picMkLst>
          </pc:picChg>
        </pc:sldLayoutChg>
        <pc:sldLayoutChg chg="addSp delSp modSp mod ord">
          <pc:chgData name="Anne-Greet Last" userId="b2ed4a69-c5cc-4f65-8ee8-c1f012091dde" providerId="ADAL" clId="{06603510-8B9F-4703-B344-800C55760A2D}" dt="2023-07-21T10:41:49.486" v="295" actId="207"/>
          <pc:sldLayoutMkLst>
            <pc:docMk/>
            <pc:sldMasterMk cId="2024918128" sldId="2147483648"/>
            <pc:sldLayoutMk cId="4042393172" sldId="2147483655"/>
          </pc:sldLayoutMkLst>
          <pc:spChg chg="del">
            <ac:chgData name="Anne-Greet Last" userId="b2ed4a69-c5cc-4f65-8ee8-c1f012091dde" providerId="ADAL" clId="{06603510-8B9F-4703-B344-800C55760A2D}" dt="2023-07-21T10:34:09.885" v="247" actId="478"/>
            <ac:spMkLst>
              <pc:docMk/>
              <pc:sldMasterMk cId="2024918128" sldId="2147483648"/>
              <pc:sldLayoutMk cId="4042393172" sldId="2147483655"/>
              <ac:spMk id="2" creationId="{74DC0FF6-6B58-E953-4C1D-BB2A4E8814F1}"/>
            </ac:spMkLst>
          </pc:spChg>
          <pc:spChg chg="del">
            <ac:chgData name="Anne-Greet Last" userId="b2ed4a69-c5cc-4f65-8ee8-c1f012091dde" providerId="ADAL" clId="{06603510-8B9F-4703-B344-800C55760A2D}" dt="2023-07-21T10:34:13.022" v="248" actId="478"/>
            <ac:spMkLst>
              <pc:docMk/>
              <pc:sldMasterMk cId="2024918128" sldId="2147483648"/>
              <pc:sldLayoutMk cId="4042393172" sldId="2147483655"/>
              <ac:spMk id="3" creationId="{18E99AD9-E03B-44E4-0EF6-22FEE85565B9}"/>
            </ac:spMkLst>
          </pc:spChg>
          <pc:spChg chg="del">
            <ac:chgData name="Anne-Greet Last" userId="b2ed4a69-c5cc-4f65-8ee8-c1f012091dde" providerId="ADAL" clId="{06603510-8B9F-4703-B344-800C55760A2D}" dt="2023-07-21T10:34:14.473" v="249" actId="478"/>
            <ac:spMkLst>
              <pc:docMk/>
              <pc:sldMasterMk cId="2024918128" sldId="2147483648"/>
              <pc:sldLayoutMk cId="4042393172" sldId="2147483655"/>
              <ac:spMk id="4" creationId="{CD97EB58-50FC-7A84-C1C6-EFB4D446E36C}"/>
            </ac:spMkLst>
          </pc:spChg>
          <pc:spChg chg="add mod">
            <ac:chgData name="Anne-Greet Last" userId="b2ed4a69-c5cc-4f65-8ee8-c1f012091dde" providerId="ADAL" clId="{06603510-8B9F-4703-B344-800C55760A2D}" dt="2023-07-21T10:41:49.486" v="295" actId="207"/>
            <ac:spMkLst>
              <pc:docMk/>
              <pc:sldMasterMk cId="2024918128" sldId="2147483648"/>
              <pc:sldLayoutMk cId="4042393172" sldId="2147483655"/>
              <ac:spMk id="6" creationId="{9492CB4A-6119-924F-435E-E0CD2ADE7150}"/>
            </ac:spMkLst>
          </pc:spChg>
          <pc:spChg chg="add mod">
            <ac:chgData name="Anne-Greet Last" userId="b2ed4a69-c5cc-4f65-8ee8-c1f012091dde" providerId="ADAL" clId="{06603510-8B9F-4703-B344-800C55760A2D}" dt="2023-07-21T10:37:08.593" v="281" actId="1076"/>
            <ac:spMkLst>
              <pc:docMk/>
              <pc:sldMasterMk cId="2024918128" sldId="2147483648"/>
              <pc:sldLayoutMk cId="4042393172" sldId="2147483655"/>
              <ac:spMk id="7" creationId="{0E1A355C-334F-3501-FA70-CE99E00F2822}"/>
            </ac:spMkLst>
          </pc:spChg>
          <pc:spChg chg="add mod">
            <ac:chgData name="Anne-Greet Last" userId="b2ed4a69-c5cc-4f65-8ee8-c1f012091dde" providerId="ADAL" clId="{06603510-8B9F-4703-B344-800C55760A2D}" dt="2023-07-21T10:37:03.939" v="280" actId="14100"/>
            <ac:spMkLst>
              <pc:docMk/>
              <pc:sldMasterMk cId="2024918128" sldId="2147483648"/>
              <pc:sldLayoutMk cId="4042393172" sldId="2147483655"/>
              <ac:spMk id="9" creationId="{FDEC87C7-1A1B-EBD5-5B85-24A6A845AD5C}"/>
            </ac:spMkLst>
          </pc:spChg>
          <pc:spChg chg="add mod">
            <ac:chgData name="Anne-Greet Last" userId="b2ed4a69-c5cc-4f65-8ee8-c1f012091dde" providerId="ADAL" clId="{06603510-8B9F-4703-B344-800C55760A2D}" dt="2023-07-21T10:37:29" v="283" actId="1076"/>
            <ac:spMkLst>
              <pc:docMk/>
              <pc:sldMasterMk cId="2024918128" sldId="2147483648"/>
              <pc:sldLayoutMk cId="4042393172" sldId="2147483655"/>
              <ac:spMk id="10" creationId="{5125E004-0861-2C7C-FC2D-D946FC547D9F}"/>
            </ac:spMkLst>
          </pc:spChg>
          <pc:spChg chg="add mod">
            <ac:chgData name="Anne-Greet Last" userId="b2ed4a69-c5cc-4f65-8ee8-c1f012091dde" providerId="ADAL" clId="{06603510-8B9F-4703-B344-800C55760A2D}" dt="2023-07-21T10:37:43.860" v="285" actId="1076"/>
            <ac:spMkLst>
              <pc:docMk/>
              <pc:sldMasterMk cId="2024918128" sldId="2147483648"/>
              <pc:sldLayoutMk cId="4042393172" sldId="2147483655"/>
              <ac:spMk id="11" creationId="{2CE6E2F8-9BAA-C1D7-62FC-E2178CF5AEEE}"/>
            </ac:spMkLst>
          </pc:spChg>
          <pc:picChg chg="add mod modCrop">
            <ac:chgData name="Anne-Greet Last" userId="b2ed4a69-c5cc-4f65-8ee8-c1f012091dde" providerId="ADAL" clId="{06603510-8B9F-4703-B344-800C55760A2D}" dt="2023-07-21T10:36:15.570" v="267" actId="1076"/>
            <ac:picMkLst>
              <pc:docMk/>
              <pc:sldMasterMk cId="2024918128" sldId="2147483648"/>
              <pc:sldLayoutMk cId="4042393172" sldId="2147483655"/>
              <ac:picMk id="5" creationId="{730258A5-98CA-1D25-78D0-D7B5E4C0A443}"/>
            </ac:picMkLst>
          </pc:picChg>
        </pc:sldLayoutChg>
        <pc:sldLayoutChg chg="del">
          <pc:chgData name="Anne-Greet Last" userId="b2ed4a69-c5cc-4f65-8ee8-c1f012091dde" providerId="ADAL" clId="{06603510-8B9F-4703-B344-800C55760A2D}" dt="2023-07-21T10:33:55.210" v="243" actId="2696"/>
          <pc:sldLayoutMkLst>
            <pc:docMk/>
            <pc:sldMasterMk cId="2024918128" sldId="2147483648"/>
            <pc:sldLayoutMk cId="2629853219" sldId="2147483656"/>
          </pc:sldLayoutMkLst>
        </pc:sldLayoutChg>
        <pc:sldLayoutChg chg="addSp delSp modSp mod">
          <pc:chgData name="Anne-Greet Last" userId="b2ed4a69-c5cc-4f65-8ee8-c1f012091dde" providerId="ADAL" clId="{06603510-8B9F-4703-B344-800C55760A2D}" dt="2023-07-21T10:46:34.382" v="322" actId="14100"/>
          <pc:sldLayoutMkLst>
            <pc:docMk/>
            <pc:sldMasterMk cId="2024918128" sldId="2147483648"/>
            <pc:sldLayoutMk cId="3845802619" sldId="2147483657"/>
          </pc:sldLayoutMkLst>
          <pc:spChg chg="mod">
            <ac:chgData name="Anne-Greet Last" userId="b2ed4a69-c5cc-4f65-8ee8-c1f012091dde" providerId="ADAL" clId="{06603510-8B9F-4703-B344-800C55760A2D}" dt="2023-07-21T10:43:40.432" v="304" actId="14100"/>
            <ac:spMkLst>
              <pc:docMk/>
              <pc:sldMasterMk cId="2024918128" sldId="2147483648"/>
              <pc:sldLayoutMk cId="3845802619" sldId="2147483657"/>
              <ac:spMk id="3" creationId="{ED99133B-E1D4-EAE0-C0DE-8DE88C7B50BA}"/>
            </ac:spMkLst>
          </pc:spChg>
          <pc:spChg chg="mod">
            <ac:chgData name="Anne-Greet Last" userId="b2ed4a69-c5cc-4f65-8ee8-c1f012091dde" providerId="ADAL" clId="{06603510-8B9F-4703-B344-800C55760A2D}" dt="2023-07-21T10:46:34.382" v="322" actId="14100"/>
            <ac:spMkLst>
              <pc:docMk/>
              <pc:sldMasterMk cId="2024918128" sldId="2147483648"/>
              <pc:sldLayoutMk cId="3845802619" sldId="2147483657"/>
              <ac:spMk id="4" creationId="{AC14635E-D5F5-86A5-A4F8-33418E83FCE1}"/>
            </ac:spMkLst>
          </pc:spChg>
          <pc:spChg chg="del">
            <ac:chgData name="Anne-Greet Last" userId="b2ed4a69-c5cc-4f65-8ee8-c1f012091dde" providerId="ADAL" clId="{06603510-8B9F-4703-B344-800C55760A2D}" dt="2023-07-21T10:34:01.081" v="244" actId="478"/>
            <ac:spMkLst>
              <pc:docMk/>
              <pc:sldMasterMk cId="2024918128" sldId="2147483648"/>
              <pc:sldLayoutMk cId="3845802619" sldId="2147483657"/>
              <ac:spMk id="5" creationId="{5D451EF8-15D2-EE22-3F7A-CA7E957A6BCE}"/>
            </ac:spMkLst>
          </pc:spChg>
          <pc:spChg chg="del">
            <ac:chgData name="Anne-Greet Last" userId="b2ed4a69-c5cc-4f65-8ee8-c1f012091dde" providerId="ADAL" clId="{06603510-8B9F-4703-B344-800C55760A2D}" dt="2023-07-21T10:34:03.032" v="245" actId="478"/>
            <ac:spMkLst>
              <pc:docMk/>
              <pc:sldMasterMk cId="2024918128" sldId="2147483648"/>
              <pc:sldLayoutMk cId="3845802619" sldId="2147483657"/>
              <ac:spMk id="6" creationId="{4B31FAFE-A587-63A4-8443-442D1D9BE5C5}"/>
            </ac:spMkLst>
          </pc:spChg>
          <pc:spChg chg="del">
            <ac:chgData name="Anne-Greet Last" userId="b2ed4a69-c5cc-4f65-8ee8-c1f012091dde" providerId="ADAL" clId="{06603510-8B9F-4703-B344-800C55760A2D}" dt="2023-07-21T10:34:04.604" v="246" actId="478"/>
            <ac:spMkLst>
              <pc:docMk/>
              <pc:sldMasterMk cId="2024918128" sldId="2147483648"/>
              <pc:sldLayoutMk cId="3845802619" sldId="2147483657"/>
              <ac:spMk id="7" creationId="{97AE1EA0-3578-DFEF-21DE-CD0B7493A3F2}"/>
            </ac:spMkLst>
          </pc:spChg>
          <pc:spChg chg="add del mod">
            <ac:chgData name="Anne-Greet Last" userId="b2ed4a69-c5cc-4f65-8ee8-c1f012091dde" providerId="ADAL" clId="{06603510-8B9F-4703-B344-800C55760A2D}" dt="2023-07-21T10:44:12.765" v="306"/>
            <ac:spMkLst>
              <pc:docMk/>
              <pc:sldMasterMk cId="2024918128" sldId="2147483648"/>
              <pc:sldLayoutMk cId="3845802619" sldId="2147483657"/>
              <ac:spMk id="8" creationId="{E4FDFF9C-7C6B-7E85-D276-3A2608618766}"/>
            </ac:spMkLst>
          </pc:spChg>
          <pc:spChg chg="mod">
            <ac:chgData name="Anne-Greet Last" userId="b2ed4a69-c5cc-4f65-8ee8-c1f012091dde" providerId="ADAL" clId="{06603510-8B9F-4703-B344-800C55760A2D}" dt="2023-07-21T10:44:29.657" v="307"/>
            <ac:spMkLst>
              <pc:docMk/>
              <pc:sldMasterMk cId="2024918128" sldId="2147483648"/>
              <pc:sldLayoutMk cId="3845802619" sldId="2147483657"/>
              <ac:spMk id="10" creationId="{DD78C671-8A6C-613B-4C9B-EB9EF9F58513}"/>
            </ac:spMkLst>
          </pc:spChg>
          <pc:spChg chg="mod">
            <ac:chgData name="Anne-Greet Last" userId="b2ed4a69-c5cc-4f65-8ee8-c1f012091dde" providerId="ADAL" clId="{06603510-8B9F-4703-B344-800C55760A2D}" dt="2023-07-21T10:44:29.657" v="307"/>
            <ac:spMkLst>
              <pc:docMk/>
              <pc:sldMasterMk cId="2024918128" sldId="2147483648"/>
              <pc:sldLayoutMk cId="3845802619" sldId="2147483657"/>
              <ac:spMk id="11" creationId="{66FD7B25-C528-1D1E-FD67-D9DA1BA3287F}"/>
            </ac:spMkLst>
          </pc:spChg>
          <pc:spChg chg="mod">
            <ac:chgData name="Anne-Greet Last" userId="b2ed4a69-c5cc-4f65-8ee8-c1f012091dde" providerId="ADAL" clId="{06603510-8B9F-4703-B344-800C55760A2D}" dt="2023-07-21T10:44:29.657" v="307"/>
            <ac:spMkLst>
              <pc:docMk/>
              <pc:sldMasterMk cId="2024918128" sldId="2147483648"/>
              <pc:sldLayoutMk cId="3845802619" sldId="2147483657"/>
              <ac:spMk id="12" creationId="{640FC9A5-0FE5-F585-C5D8-F33C4FC79FB3}"/>
            </ac:spMkLst>
          </pc:spChg>
          <pc:grpChg chg="add mod">
            <ac:chgData name="Anne-Greet Last" userId="b2ed4a69-c5cc-4f65-8ee8-c1f012091dde" providerId="ADAL" clId="{06603510-8B9F-4703-B344-800C55760A2D}" dt="2023-07-21T10:44:33.043" v="308" actId="1076"/>
            <ac:grpSpMkLst>
              <pc:docMk/>
              <pc:sldMasterMk cId="2024918128" sldId="2147483648"/>
              <pc:sldLayoutMk cId="3845802619" sldId="2147483657"/>
              <ac:grpSpMk id="9" creationId="{18445D3B-A57C-8078-D788-1F2FD8A6C5E2}"/>
            </ac:grpSpMkLst>
          </pc:grpChg>
        </pc:sldLayoutChg>
        <pc:sldLayoutChg chg="del">
          <pc:chgData name="Anne-Greet Last" userId="b2ed4a69-c5cc-4f65-8ee8-c1f012091dde" providerId="ADAL" clId="{06603510-8B9F-4703-B344-800C55760A2D}" dt="2023-07-21T10:25:35.961" v="172" actId="2696"/>
          <pc:sldLayoutMkLst>
            <pc:docMk/>
            <pc:sldMasterMk cId="2024918128" sldId="2147483648"/>
            <pc:sldLayoutMk cId="3406508502" sldId="2147483658"/>
          </pc:sldLayoutMkLst>
        </pc:sldLayoutChg>
        <pc:sldLayoutChg chg="del">
          <pc:chgData name="Anne-Greet Last" userId="b2ed4a69-c5cc-4f65-8ee8-c1f012091dde" providerId="ADAL" clId="{06603510-8B9F-4703-B344-800C55760A2D}" dt="2023-07-21T10:25:31.402" v="171" actId="2696"/>
          <pc:sldLayoutMkLst>
            <pc:docMk/>
            <pc:sldMasterMk cId="2024918128" sldId="2147483648"/>
            <pc:sldLayoutMk cId="3230292393" sldId="2147483659"/>
          </pc:sldLayoutMkLst>
        </pc:sldLayoutChg>
        <pc:sldLayoutChg chg="addSp delSp modSp mod">
          <pc:chgData name="Anne-Greet Last" userId="b2ed4a69-c5cc-4f65-8ee8-c1f012091dde" providerId="ADAL" clId="{06603510-8B9F-4703-B344-800C55760A2D}" dt="2023-07-21T10:31:41.024" v="220" actId="1076"/>
          <pc:sldLayoutMkLst>
            <pc:docMk/>
            <pc:sldMasterMk cId="2024918128" sldId="2147483648"/>
            <pc:sldLayoutMk cId="2879016232" sldId="2147483660"/>
          </pc:sldLayoutMkLst>
          <pc:spChg chg="mod">
            <ac:chgData name="Anne-Greet Last" userId="b2ed4a69-c5cc-4f65-8ee8-c1f012091dde" providerId="ADAL" clId="{06603510-8B9F-4703-B344-800C55760A2D}" dt="2023-07-21T10:31:03.555" v="215" actId="14100"/>
            <ac:spMkLst>
              <pc:docMk/>
              <pc:sldMasterMk cId="2024918128" sldId="2147483648"/>
              <pc:sldLayoutMk cId="2879016232" sldId="2147483660"/>
              <ac:spMk id="2" creationId="{DE3303DC-22AA-FBE0-185C-516CD9C00107}"/>
            </ac:spMkLst>
          </pc:spChg>
          <pc:spChg chg="mod">
            <ac:chgData name="Anne-Greet Last" userId="b2ed4a69-c5cc-4f65-8ee8-c1f012091dde" providerId="ADAL" clId="{06603510-8B9F-4703-B344-800C55760A2D}" dt="2023-07-21T10:30:58.984" v="213" actId="14100"/>
            <ac:spMkLst>
              <pc:docMk/>
              <pc:sldMasterMk cId="2024918128" sldId="2147483648"/>
              <pc:sldLayoutMk cId="2879016232" sldId="2147483660"/>
              <ac:spMk id="3" creationId="{D329B58A-E7A1-2867-F3E8-ED09F62A7715}"/>
            </ac:spMkLst>
          </pc:spChg>
          <pc:spChg chg="del">
            <ac:chgData name="Anne-Greet Last" userId="b2ed4a69-c5cc-4f65-8ee8-c1f012091dde" providerId="ADAL" clId="{06603510-8B9F-4703-B344-800C55760A2D}" dt="2023-07-21T10:13:48.563" v="83" actId="478"/>
            <ac:spMkLst>
              <pc:docMk/>
              <pc:sldMasterMk cId="2024918128" sldId="2147483648"/>
              <pc:sldLayoutMk cId="2879016232" sldId="2147483660"/>
              <ac:spMk id="4" creationId="{E435CBAA-A837-B52A-9468-8B57A8A02699}"/>
            </ac:spMkLst>
          </pc:spChg>
          <pc:spChg chg="del">
            <ac:chgData name="Anne-Greet Last" userId="b2ed4a69-c5cc-4f65-8ee8-c1f012091dde" providerId="ADAL" clId="{06603510-8B9F-4703-B344-800C55760A2D}" dt="2023-07-21T10:13:50.886" v="84" actId="478"/>
            <ac:spMkLst>
              <pc:docMk/>
              <pc:sldMasterMk cId="2024918128" sldId="2147483648"/>
              <pc:sldLayoutMk cId="2879016232" sldId="2147483660"/>
              <ac:spMk id="5" creationId="{53494BEF-87ED-9B9D-42E1-B6C4C9ED68DC}"/>
            </ac:spMkLst>
          </pc:spChg>
          <pc:spChg chg="del">
            <ac:chgData name="Anne-Greet Last" userId="b2ed4a69-c5cc-4f65-8ee8-c1f012091dde" providerId="ADAL" clId="{06603510-8B9F-4703-B344-800C55760A2D}" dt="2023-07-21T10:13:52.742" v="85" actId="478"/>
            <ac:spMkLst>
              <pc:docMk/>
              <pc:sldMasterMk cId="2024918128" sldId="2147483648"/>
              <pc:sldLayoutMk cId="2879016232" sldId="2147483660"/>
              <ac:spMk id="6" creationId="{8534EA16-02A8-3382-B85B-2516FE044BB9}"/>
            </ac:spMkLst>
          </pc:spChg>
          <pc:spChg chg="del mod">
            <ac:chgData name="Anne-Greet Last" userId="b2ed4a69-c5cc-4f65-8ee8-c1f012091dde" providerId="ADAL" clId="{06603510-8B9F-4703-B344-800C55760A2D}" dt="2023-07-21T10:04:21.876" v="15" actId="478"/>
            <ac:spMkLst>
              <pc:docMk/>
              <pc:sldMasterMk cId="2024918128" sldId="2147483648"/>
              <pc:sldLayoutMk cId="2879016232" sldId="2147483660"/>
              <ac:spMk id="9" creationId="{0D41F263-7B0A-E439-054D-4FC009287DA6}"/>
            </ac:spMkLst>
          </pc:spChg>
          <pc:spChg chg="add del mod">
            <ac:chgData name="Anne-Greet Last" userId="b2ed4a69-c5cc-4f65-8ee8-c1f012091dde" providerId="ADAL" clId="{06603510-8B9F-4703-B344-800C55760A2D}" dt="2023-07-21T10:30:36.705" v="208"/>
            <ac:spMkLst>
              <pc:docMk/>
              <pc:sldMasterMk cId="2024918128" sldId="2147483648"/>
              <pc:sldLayoutMk cId="2879016232" sldId="2147483660"/>
              <ac:spMk id="12" creationId="{3BEAE4AA-EBAA-C67D-DDE3-A327ACA2D220}"/>
            </ac:spMkLst>
          </pc:spChg>
          <pc:spChg chg="add mod">
            <ac:chgData name="Anne-Greet Last" userId="b2ed4a69-c5cc-4f65-8ee8-c1f012091dde" providerId="ADAL" clId="{06603510-8B9F-4703-B344-800C55760A2D}" dt="2023-07-21T10:31:41.024" v="220" actId="1076"/>
            <ac:spMkLst>
              <pc:docMk/>
              <pc:sldMasterMk cId="2024918128" sldId="2147483648"/>
              <pc:sldLayoutMk cId="2879016232" sldId="2147483660"/>
              <ac:spMk id="13" creationId="{001F0E8D-4D74-8E02-6EDB-58FFFE5FF1B0}"/>
            </ac:spMkLst>
          </pc:spChg>
          <pc:spChg chg="add mod">
            <ac:chgData name="Anne-Greet Last" userId="b2ed4a69-c5cc-4f65-8ee8-c1f012091dde" providerId="ADAL" clId="{06603510-8B9F-4703-B344-800C55760A2D}" dt="2023-07-21T10:30:54.725" v="212" actId="14100"/>
            <ac:spMkLst>
              <pc:docMk/>
              <pc:sldMasterMk cId="2024918128" sldId="2147483648"/>
              <pc:sldLayoutMk cId="2879016232" sldId="2147483660"/>
              <ac:spMk id="14" creationId="{93651F23-AB6A-3F29-EFE8-CB892EEEF52A}"/>
            </ac:spMkLst>
          </pc:spChg>
          <pc:graphicFrameChg chg="add del mod">
            <ac:chgData name="Anne-Greet Last" userId="b2ed4a69-c5cc-4f65-8ee8-c1f012091dde" providerId="ADAL" clId="{06603510-8B9F-4703-B344-800C55760A2D}" dt="2023-07-21T10:28:10.209" v="190" actId="12084"/>
            <ac:graphicFrameMkLst>
              <pc:docMk/>
              <pc:sldMasterMk cId="2024918128" sldId="2147483648"/>
              <pc:sldLayoutMk cId="2879016232" sldId="2147483660"/>
              <ac:graphicFrameMk id="11" creationId="{9AA9147E-9B6B-B454-F27F-6D706A0EEE5F}"/>
            </ac:graphicFrameMkLst>
          </pc:graphicFrameChg>
          <pc:picChg chg="add del mod">
            <ac:chgData name="Anne-Greet Last" userId="b2ed4a69-c5cc-4f65-8ee8-c1f012091dde" providerId="ADAL" clId="{06603510-8B9F-4703-B344-800C55760A2D}" dt="2023-07-21T10:30:09.661" v="206" actId="478"/>
            <ac:picMkLst>
              <pc:docMk/>
              <pc:sldMasterMk cId="2024918128" sldId="2147483648"/>
              <pc:sldLayoutMk cId="2879016232" sldId="2147483660"/>
              <ac:picMk id="8" creationId="{CFA26EEC-48E9-DFCF-8965-B54E9620DC6F}"/>
            </ac:picMkLst>
          </pc:picChg>
          <pc:picChg chg="del mod">
            <ac:chgData name="Anne-Greet Last" userId="b2ed4a69-c5cc-4f65-8ee8-c1f012091dde" providerId="ADAL" clId="{06603510-8B9F-4703-B344-800C55760A2D}" dt="2023-07-21T10:15:03.715" v="91" actId="478"/>
            <ac:picMkLst>
              <pc:docMk/>
              <pc:sldMasterMk cId="2024918128" sldId="2147483648"/>
              <pc:sldLayoutMk cId="2879016232" sldId="2147483660"/>
              <ac:picMk id="10" creationId="{714273AA-61F8-F2E1-2EB5-E615F2298FCD}"/>
            </ac:picMkLst>
          </pc:picChg>
        </pc:sldLayoutChg>
        <pc:sldLayoutChg chg="addSp delSp modSp add mod modTransition">
          <pc:chgData name="Anne-Greet Last" userId="b2ed4a69-c5cc-4f65-8ee8-c1f012091dde" providerId="ADAL" clId="{06603510-8B9F-4703-B344-800C55760A2D}" dt="2023-07-21T10:41:38.113" v="294" actId="207"/>
          <pc:sldLayoutMkLst>
            <pc:docMk/>
            <pc:sldMasterMk cId="2024918128" sldId="2147483648"/>
            <pc:sldLayoutMk cId="3874026485" sldId="2147483661"/>
          </pc:sldLayoutMkLst>
          <pc:spChg chg="add mod">
            <ac:chgData name="Anne-Greet Last" userId="b2ed4a69-c5cc-4f65-8ee8-c1f012091dde" providerId="ADAL" clId="{06603510-8B9F-4703-B344-800C55760A2D}" dt="2023-07-21T10:24:33.976" v="163"/>
            <ac:spMkLst>
              <pc:docMk/>
              <pc:sldMasterMk cId="2024918128" sldId="2147483648"/>
              <pc:sldLayoutMk cId="3874026485" sldId="2147483661"/>
              <ac:spMk id="6" creationId="{D6C39162-2CE0-8BD8-6ED1-2293DC2EF3D2}"/>
            </ac:spMkLst>
          </pc:spChg>
          <pc:spChg chg="add mod">
            <ac:chgData name="Anne-Greet Last" userId="b2ed4a69-c5cc-4f65-8ee8-c1f012091dde" providerId="ADAL" clId="{06603510-8B9F-4703-B344-800C55760A2D}" dt="2023-07-21T10:25:06.778" v="169"/>
            <ac:spMkLst>
              <pc:docMk/>
              <pc:sldMasterMk cId="2024918128" sldId="2147483648"/>
              <pc:sldLayoutMk cId="3874026485" sldId="2147483661"/>
              <ac:spMk id="7" creationId="{3A6EA017-382C-584A-2A83-5C04BE4500C5}"/>
            </ac:spMkLst>
          </pc:spChg>
          <pc:spChg chg="mod">
            <ac:chgData name="Anne-Greet Last" userId="b2ed4a69-c5cc-4f65-8ee8-c1f012091dde" providerId="ADAL" clId="{06603510-8B9F-4703-B344-800C55760A2D}" dt="2023-07-21T10:41:34.550" v="293" actId="207"/>
            <ac:spMkLst>
              <pc:docMk/>
              <pc:sldMasterMk cId="2024918128" sldId="2147483648"/>
              <pc:sldLayoutMk cId="3874026485" sldId="2147483661"/>
              <ac:spMk id="11" creationId="{C857AAC7-FD96-410B-1508-B1B481892EFA}"/>
            </ac:spMkLst>
          </pc:spChg>
          <pc:spChg chg="mod">
            <ac:chgData name="Anne-Greet Last" userId="b2ed4a69-c5cc-4f65-8ee8-c1f012091dde" providerId="ADAL" clId="{06603510-8B9F-4703-B344-800C55760A2D}" dt="2023-07-21T10:41:38.113" v="294" actId="207"/>
            <ac:spMkLst>
              <pc:docMk/>
              <pc:sldMasterMk cId="2024918128" sldId="2147483648"/>
              <pc:sldLayoutMk cId="3874026485" sldId="2147483661"/>
              <ac:spMk id="12" creationId="{B3BB51DB-B686-02E2-38CC-C41A7EB7D7FD}"/>
            </ac:spMkLst>
          </pc:spChg>
          <pc:picChg chg="add mod ord">
            <ac:chgData name="Anne-Greet Last" userId="b2ed4a69-c5cc-4f65-8ee8-c1f012091dde" providerId="ADAL" clId="{06603510-8B9F-4703-B344-800C55760A2D}" dt="2023-07-21T10:25:09.828" v="170" actId="1076"/>
            <ac:picMkLst>
              <pc:docMk/>
              <pc:sldMasterMk cId="2024918128" sldId="2147483648"/>
              <pc:sldLayoutMk cId="3874026485" sldId="2147483661"/>
              <ac:picMk id="5" creationId="{20D3CC3A-EDEF-DDEA-DDB6-B02F7D060DD3}"/>
            </ac:picMkLst>
          </pc:picChg>
          <pc:picChg chg="del mod">
            <ac:chgData name="Anne-Greet Last" userId="b2ed4a69-c5cc-4f65-8ee8-c1f012091dde" providerId="ADAL" clId="{06603510-8B9F-4703-B344-800C55760A2D}" dt="2023-07-21T10:23:31.272" v="153" actId="478"/>
            <ac:picMkLst>
              <pc:docMk/>
              <pc:sldMasterMk cId="2024918128" sldId="2147483648"/>
              <pc:sldLayoutMk cId="3874026485" sldId="2147483661"/>
              <ac:picMk id="10" creationId="{11287075-44D8-6FA8-D5BD-58F35AFF40C8}"/>
            </ac:picMkLst>
          </pc:picChg>
        </pc:sldLayoutChg>
        <pc:sldLayoutChg chg="addSp delSp modSp add mod modTransition">
          <pc:chgData name="Anne-Greet Last" userId="b2ed4a69-c5cc-4f65-8ee8-c1f012091dde" providerId="ADAL" clId="{06603510-8B9F-4703-B344-800C55760A2D}" dt="2023-07-21T10:32:21.386" v="226" actId="1076"/>
          <pc:sldLayoutMkLst>
            <pc:docMk/>
            <pc:sldMasterMk cId="2024918128" sldId="2147483648"/>
            <pc:sldLayoutMk cId="1793295680" sldId="2147483662"/>
          </pc:sldLayoutMkLst>
          <pc:spChg chg="add mod">
            <ac:chgData name="Anne-Greet Last" userId="b2ed4a69-c5cc-4f65-8ee8-c1f012091dde" providerId="ADAL" clId="{06603510-8B9F-4703-B344-800C55760A2D}" dt="2023-07-21T10:32:21.386" v="226" actId="1076"/>
            <ac:spMkLst>
              <pc:docMk/>
              <pc:sldMasterMk cId="2024918128" sldId="2147483648"/>
              <pc:sldLayoutMk cId="1793295680" sldId="2147483662"/>
              <ac:spMk id="4" creationId="{860E6212-051F-C3E2-F51F-D06A9914D6E3}"/>
            </ac:spMkLst>
          </pc:spChg>
          <pc:spChg chg="del">
            <ac:chgData name="Anne-Greet Last" userId="b2ed4a69-c5cc-4f65-8ee8-c1f012091dde" providerId="ADAL" clId="{06603510-8B9F-4703-B344-800C55760A2D}" dt="2023-07-21T10:32:15.705" v="224" actId="478"/>
            <ac:spMkLst>
              <pc:docMk/>
              <pc:sldMasterMk cId="2024918128" sldId="2147483648"/>
              <pc:sldLayoutMk cId="1793295680" sldId="2147483662"/>
              <ac:spMk id="13" creationId="{001F0E8D-4D74-8E02-6EDB-58FFFE5FF1B0}"/>
            </ac:spMkLst>
          </pc:spChg>
          <pc:spChg chg="del">
            <ac:chgData name="Anne-Greet Last" userId="b2ed4a69-c5cc-4f65-8ee8-c1f012091dde" providerId="ADAL" clId="{06603510-8B9F-4703-B344-800C55760A2D}" dt="2023-07-21T10:32:17.986" v="225" actId="478"/>
            <ac:spMkLst>
              <pc:docMk/>
              <pc:sldMasterMk cId="2024918128" sldId="2147483648"/>
              <pc:sldLayoutMk cId="1793295680" sldId="2147483662"/>
              <ac:spMk id="14" creationId="{93651F23-AB6A-3F29-EFE8-CB892EEEF52A}"/>
            </ac:spMkLst>
          </pc:spChg>
        </pc:sldLayoutChg>
        <pc:sldLayoutChg chg="delSp modSp add mod ord modTransition">
          <pc:chgData name="Anne-Greet Last" userId="b2ed4a69-c5cc-4f65-8ee8-c1f012091dde" providerId="ADAL" clId="{06603510-8B9F-4703-B344-800C55760A2D}" dt="2023-07-21T10:52:48.762" v="468" actId="478"/>
          <pc:sldLayoutMkLst>
            <pc:docMk/>
            <pc:sldMasterMk cId="2024918128" sldId="2147483648"/>
            <pc:sldLayoutMk cId="3178691567" sldId="2147483663"/>
          </pc:sldLayoutMkLst>
          <pc:spChg chg="mod">
            <ac:chgData name="Anne-Greet Last" userId="b2ed4a69-c5cc-4f65-8ee8-c1f012091dde" providerId="ADAL" clId="{06603510-8B9F-4703-B344-800C55760A2D}" dt="2023-07-21T10:52:45.967" v="467" actId="20577"/>
            <ac:spMkLst>
              <pc:docMk/>
              <pc:sldMasterMk cId="2024918128" sldId="2147483648"/>
              <pc:sldLayoutMk cId="3178691567" sldId="2147483663"/>
              <ac:spMk id="2" creationId="{44B115C1-07AC-21CE-023E-04EDB9C9C28E}"/>
            </ac:spMkLst>
          </pc:spChg>
          <pc:picChg chg="del">
            <ac:chgData name="Anne-Greet Last" userId="b2ed4a69-c5cc-4f65-8ee8-c1f012091dde" providerId="ADAL" clId="{06603510-8B9F-4703-B344-800C55760A2D}" dt="2023-07-21T10:52:48.762" v="468" actId="478"/>
            <ac:picMkLst>
              <pc:docMk/>
              <pc:sldMasterMk cId="2024918128" sldId="2147483648"/>
              <pc:sldLayoutMk cId="3178691567" sldId="2147483663"/>
              <ac:picMk id="6" creationId="{86975241-EC05-989D-D87C-3EEF20DA5C1F}"/>
            </ac:picMkLst>
          </pc:picChg>
        </pc:sldLayoutChg>
      </pc:sldMasterChg>
    </pc:docChg>
  </pc:docChgLst>
  <pc:docChgLst>
    <pc:chgData name="Anne-Greet Moree-Last" userId="b2ed4a69-c5cc-4f65-8ee8-c1f012091dde" providerId="ADAL" clId="{E090A9E2-6EEF-480C-A55A-EECEFEDBCF12}"/>
    <pc:docChg chg="modMainMaster">
      <pc:chgData name="Anne-Greet Moree-Last" userId="b2ed4a69-c5cc-4f65-8ee8-c1f012091dde" providerId="ADAL" clId="{E090A9E2-6EEF-480C-A55A-EECEFEDBCF12}" dt="2024-05-27T09:59:08.209" v="15" actId="20577"/>
      <pc:docMkLst>
        <pc:docMk/>
      </pc:docMkLst>
      <pc:sldMasterChg chg="modSldLayout">
        <pc:chgData name="Anne-Greet Moree-Last" userId="b2ed4a69-c5cc-4f65-8ee8-c1f012091dde" providerId="ADAL" clId="{E090A9E2-6EEF-480C-A55A-EECEFEDBCF12}" dt="2024-05-27T09:59:08.209" v="15" actId="20577"/>
        <pc:sldMasterMkLst>
          <pc:docMk/>
          <pc:sldMasterMk cId="2024918128" sldId="2147483648"/>
        </pc:sldMasterMkLst>
        <pc:sldLayoutChg chg="modSp mod">
          <pc:chgData name="Anne-Greet Moree-Last" userId="b2ed4a69-c5cc-4f65-8ee8-c1f012091dde" providerId="ADAL" clId="{E090A9E2-6EEF-480C-A55A-EECEFEDBCF12}" dt="2024-05-27T09:59:08.209" v="15" actId="20577"/>
          <pc:sldLayoutMkLst>
            <pc:docMk/>
            <pc:sldMasterMk cId="2024918128" sldId="2147483648"/>
            <pc:sldLayoutMk cId="4042393172" sldId="2147483655"/>
          </pc:sldLayoutMkLst>
          <pc:spChg chg="mod">
            <ac:chgData name="Anne-Greet Moree-Last" userId="b2ed4a69-c5cc-4f65-8ee8-c1f012091dde" providerId="ADAL" clId="{E090A9E2-6EEF-480C-A55A-EECEFEDBCF12}" dt="2024-05-27T09:59:08.209" v="15" actId="20577"/>
            <ac:spMkLst>
              <pc:docMk/>
              <pc:sldMasterMk cId="2024918128" sldId="2147483648"/>
              <pc:sldLayoutMk cId="4042393172" sldId="2147483655"/>
              <ac:spMk id="9" creationId="{FDEC87C7-1A1B-EBD5-5B85-24A6A845AD5C}"/>
            </ac:spMkLst>
          </pc:spChg>
        </pc:sldLayoutChg>
      </pc:sldMasterChg>
    </pc:docChg>
  </pc:docChgLst>
  <pc:docChgLst>
    <pc:chgData name="Anne-Greet" userId="b2ed4a69-c5cc-4f65-8ee8-c1f012091dde" providerId="ADAL" clId="{06603510-8B9F-4703-B344-800C55760A2D}"/>
    <pc:docChg chg="addSld delSld modSld">
      <pc:chgData name="Anne-Greet" userId="b2ed4a69-c5cc-4f65-8ee8-c1f012091dde" providerId="ADAL" clId="{06603510-8B9F-4703-B344-800C55760A2D}" dt="2023-08-28T13:12:37.685" v="2" actId="1076"/>
      <pc:docMkLst>
        <pc:docMk/>
      </pc:docMkLst>
      <pc:sldChg chg="modSp mod">
        <pc:chgData name="Anne-Greet" userId="b2ed4a69-c5cc-4f65-8ee8-c1f012091dde" providerId="ADAL" clId="{06603510-8B9F-4703-B344-800C55760A2D}" dt="2023-08-28T13:12:37.685" v="2" actId="1076"/>
        <pc:sldMkLst>
          <pc:docMk/>
          <pc:sldMk cId="2498612277" sldId="279"/>
        </pc:sldMkLst>
        <pc:spChg chg="mod">
          <ac:chgData name="Anne-Greet" userId="b2ed4a69-c5cc-4f65-8ee8-c1f012091dde" providerId="ADAL" clId="{06603510-8B9F-4703-B344-800C55760A2D}" dt="2023-08-28T13:12:37.685" v="2" actId="1076"/>
          <ac:spMkLst>
            <pc:docMk/>
            <pc:sldMk cId="2498612277" sldId="279"/>
            <ac:spMk id="4" creationId="{889FCD74-FA2A-2C97-3E00-A628ED24645D}"/>
          </ac:spMkLst>
        </pc:spChg>
      </pc:sldChg>
      <pc:sldChg chg="new del">
        <pc:chgData name="Anne-Greet" userId="b2ed4a69-c5cc-4f65-8ee8-c1f012091dde" providerId="ADAL" clId="{06603510-8B9F-4703-B344-800C55760A2D}" dt="2023-08-28T13:11:21.783" v="1" actId="2696"/>
        <pc:sldMkLst>
          <pc:docMk/>
          <pc:sldMk cId="1932215000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11287075-44D8-6FA8-D5BD-58F35AFF4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19DED7-C35B-D715-65EC-660554633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1696" y="1787863"/>
            <a:ext cx="6433351" cy="149473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dirty="0"/>
              <a:t>Klik om stijl te bewerken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2AA272-39D0-B733-5250-6E8747124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695" y="3444459"/>
            <a:ext cx="643335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857AAC7-FD96-410B-1508-B1B481892EFA}"/>
              </a:ext>
            </a:extLst>
          </p:cNvPr>
          <p:cNvSpPr/>
          <p:nvPr userDrawn="1"/>
        </p:nvSpPr>
        <p:spPr>
          <a:xfrm>
            <a:off x="0" y="6175234"/>
            <a:ext cx="4572000" cy="682766"/>
          </a:xfrm>
          <a:prstGeom prst="rect">
            <a:avLst/>
          </a:prstGeom>
          <a:solidFill>
            <a:srgbClr val="1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B3BB51DB-B686-02E2-38CC-C41A7EB7D7FD}"/>
              </a:ext>
            </a:extLst>
          </p:cNvPr>
          <p:cNvSpPr/>
          <p:nvPr userDrawn="1"/>
        </p:nvSpPr>
        <p:spPr>
          <a:xfrm>
            <a:off x="985422" y="5631309"/>
            <a:ext cx="963562" cy="543925"/>
          </a:xfrm>
          <a:prstGeom prst="triangle">
            <a:avLst/>
          </a:prstGeom>
          <a:solidFill>
            <a:srgbClr val="1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90EC8D3A-5DD5-9684-222C-34D96D97D87F}"/>
              </a:ext>
            </a:extLst>
          </p:cNvPr>
          <p:cNvSpPr/>
          <p:nvPr userDrawn="1"/>
        </p:nvSpPr>
        <p:spPr>
          <a:xfrm rot="5963948">
            <a:off x="176789" y="179601"/>
            <a:ext cx="623573" cy="611505"/>
          </a:xfrm>
          <a:custGeom>
            <a:avLst/>
            <a:gdLst/>
            <a:ahLst/>
            <a:cxnLst/>
            <a:rect l="l" t="t" r="r" b="b"/>
            <a:pathLst>
              <a:path w="623573" h="611505">
                <a:moveTo>
                  <a:pt x="0" y="0"/>
                </a:moveTo>
                <a:lnTo>
                  <a:pt x="623574" y="0"/>
                </a:lnTo>
                <a:lnTo>
                  <a:pt x="623574" y="611505"/>
                </a:lnTo>
                <a:lnTo>
                  <a:pt x="0" y="611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95637BE3-846A-78C6-A178-46C2CC42CBF4}"/>
              </a:ext>
            </a:extLst>
          </p:cNvPr>
          <p:cNvSpPr/>
          <p:nvPr userDrawn="1"/>
        </p:nvSpPr>
        <p:spPr>
          <a:xfrm rot="1595514">
            <a:off x="3984306" y="5563014"/>
            <a:ext cx="495424" cy="529333"/>
          </a:xfrm>
          <a:custGeom>
            <a:avLst/>
            <a:gdLst/>
            <a:ahLst/>
            <a:cxnLst/>
            <a:rect l="l" t="t" r="r" b="b"/>
            <a:pathLst>
              <a:path w="495424" h="529333">
                <a:moveTo>
                  <a:pt x="0" y="0"/>
                </a:moveTo>
                <a:lnTo>
                  <a:pt x="495424" y="0"/>
                </a:lnTo>
                <a:lnTo>
                  <a:pt x="495424" y="529333"/>
                </a:lnTo>
                <a:lnTo>
                  <a:pt x="0" y="529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3081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persoon, buitenshuis, Fietswiel&#10;&#10;Automatisch gegenereerde beschrijving">
            <a:extLst>
              <a:ext uri="{FF2B5EF4-FFF2-40B4-BE49-F238E27FC236}">
                <a16:creationId xmlns:a16="http://schemas.microsoft.com/office/drawing/2014/main" id="{730258A5-98CA-1D25-78D0-D7B5E4C0A4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r="2915"/>
          <a:stretch/>
        </p:blipFill>
        <p:spPr>
          <a:xfrm>
            <a:off x="0" y="0"/>
            <a:ext cx="8028297" cy="6184490"/>
          </a:xfrm>
          <a:prstGeom prst="rect">
            <a:avLst/>
          </a:prstGeom>
        </p:spPr>
      </p:pic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9492CB4A-6119-924F-435E-E0CD2ADE7150}"/>
              </a:ext>
            </a:extLst>
          </p:cNvPr>
          <p:cNvSpPr/>
          <p:nvPr userDrawn="1"/>
        </p:nvSpPr>
        <p:spPr>
          <a:xfrm>
            <a:off x="985422" y="5640565"/>
            <a:ext cx="963562" cy="543925"/>
          </a:xfrm>
          <a:prstGeom prst="triangle">
            <a:avLst/>
          </a:prstGeom>
          <a:solidFill>
            <a:srgbClr val="1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0E1A355C-334F-3501-FA70-CE99E00F2822}"/>
              </a:ext>
            </a:extLst>
          </p:cNvPr>
          <p:cNvSpPr/>
          <p:nvPr userDrawn="1"/>
        </p:nvSpPr>
        <p:spPr>
          <a:xfrm>
            <a:off x="9618915" y="1206442"/>
            <a:ext cx="1044426" cy="931526"/>
          </a:xfrm>
          <a:custGeom>
            <a:avLst/>
            <a:gdLst/>
            <a:ahLst/>
            <a:cxnLst/>
            <a:rect l="l" t="t" r="r" b="b"/>
            <a:pathLst>
              <a:path w="1044426" h="931526">
                <a:moveTo>
                  <a:pt x="0" y="0"/>
                </a:moveTo>
                <a:lnTo>
                  <a:pt x="1044426" y="0"/>
                </a:lnTo>
                <a:lnTo>
                  <a:pt x="1044426" y="931526"/>
                </a:lnTo>
                <a:lnTo>
                  <a:pt x="0" y="9315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DEC87C7-1A1B-EBD5-5B85-24A6A845AD5C}"/>
              </a:ext>
            </a:extLst>
          </p:cNvPr>
          <p:cNvSpPr txBox="1"/>
          <p:nvPr userDrawn="1"/>
        </p:nvSpPr>
        <p:spPr>
          <a:xfrm>
            <a:off x="8406581" y="2704148"/>
            <a:ext cx="3264309" cy="2096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Campus, </a:t>
            </a:r>
            <a:r>
              <a:rPr lang="en-US" sz="1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vmbo-tl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havo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</a:p>
          <a:p>
            <a:pPr algn="r">
              <a:lnSpc>
                <a:spcPct val="100000"/>
              </a:lnSpc>
            </a:pPr>
            <a:r>
              <a:rPr lang="en-US" sz="1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Academische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route</a:t>
            </a:r>
          </a:p>
          <a:p>
            <a:pPr algn="r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Jan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Ligthartstraat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</a:t>
            </a:r>
          </a:p>
          <a:p>
            <a:pPr algn="r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8265 CJ Kampen</a:t>
            </a:r>
          </a:p>
          <a:p>
            <a:pPr algn="r">
              <a:lnSpc>
                <a:spcPct val="100000"/>
              </a:lnSpc>
            </a:pPr>
            <a:endParaRPr lang="en-US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VIA, </a:t>
            </a:r>
            <a:r>
              <a:rPr lang="en-US" sz="1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vakroute</a:t>
            </a:r>
            <a:r>
              <a:rPr lang="en-U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en-US" sz="14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praktijkroute</a:t>
            </a:r>
            <a:endParaRPr lang="en-US" sz="1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Flevoweg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68</a:t>
            </a:r>
          </a:p>
          <a:p>
            <a:pPr algn="r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8265 PL Kampen</a:t>
            </a:r>
          </a:p>
          <a:p>
            <a:pPr algn="r">
              <a:lnSpc>
                <a:spcPts val="2325"/>
              </a:lnSpc>
            </a:pPr>
            <a:endParaRPr lang="en-US" sz="18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125E004-0861-2C7C-FC2D-D946FC547D9F}"/>
              </a:ext>
            </a:extLst>
          </p:cNvPr>
          <p:cNvSpPr/>
          <p:nvPr userDrawn="1"/>
        </p:nvSpPr>
        <p:spPr>
          <a:xfrm rot="-8586947">
            <a:off x="8695353" y="1463816"/>
            <a:ext cx="528916" cy="572741"/>
          </a:xfrm>
          <a:custGeom>
            <a:avLst/>
            <a:gdLst/>
            <a:ahLst/>
            <a:cxnLst/>
            <a:rect l="l" t="t" r="r" b="b"/>
            <a:pathLst>
              <a:path w="528916" h="572741">
                <a:moveTo>
                  <a:pt x="0" y="0"/>
                </a:moveTo>
                <a:lnTo>
                  <a:pt x="528916" y="0"/>
                </a:lnTo>
                <a:lnTo>
                  <a:pt x="528916" y="572741"/>
                </a:lnTo>
                <a:lnTo>
                  <a:pt x="0" y="572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2CE6E2F8-9BAA-C1D7-62FC-E2178CF5AEEE}"/>
              </a:ext>
            </a:extLst>
          </p:cNvPr>
          <p:cNvSpPr/>
          <p:nvPr userDrawn="1"/>
        </p:nvSpPr>
        <p:spPr>
          <a:xfrm rot="2349602">
            <a:off x="11020536" y="1462549"/>
            <a:ext cx="528916" cy="572741"/>
          </a:xfrm>
          <a:custGeom>
            <a:avLst/>
            <a:gdLst/>
            <a:ahLst/>
            <a:cxnLst/>
            <a:rect l="l" t="t" r="r" b="b"/>
            <a:pathLst>
              <a:path w="528916" h="572741">
                <a:moveTo>
                  <a:pt x="0" y="0"/>
                </a:moveTo>
                <a:lnTo>
                  <a:pt x="528916" y="0"/>
                </a:lnTo>
                <a:lnTo>
                  <a:pt x="528916" y="572741"/>
                </a:lnTo>
                <a:lnTo>
                  <a:pt x="0" y="5727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4239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Menselijk gezicht, kleding, boek&#10;&#10;Automatisch gegenereerde beschrijving">
            <a:extLst>
              <a:ext uri="{FF2B5EF4-FFF2-40B4-BE49-F238E27FC236}">
                <a16:creationId xmlns:a16="http://schemas.microsoft.com/office/drawing/2014/main" id="{20D3CC3A-EDEF-DDEA-DDB6-B02F7D060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19DED7-C35B-D715-65EC-6605546336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1696" y="1787863"/>
            <a:ext cx="6433351" cy="1494732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dirty="0"/>
              <a:t>Klik om stijl te bewerken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2AA272-39D0-B733-5250-6E8747124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695" y="3444459"/>
            <a:ext cx="643335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857AAC7-FD96-410B-1508-B1B481892EFA}"/>
              </a:ext>
            </a:extLst>
          </p:cNvPr>
          <p:cNvSpPr/>
          <p:nvPr userDrawn="1"/>
        </p:nvSpPr>
        <p:spPr>
          <a:xfrm>
            <a:off x="0" y="6175234"/>
            <a:ext cx="4572000" cy="682766"/>
          </a:xfrm>
          <a:prstGeom prst="rect">
            <a:avLst/>
          </a:prstGeom>
          <a:solidFill>
            <a:srgbClr val="1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Gelijkbenige driehoek 11">
            <a:extLst>
              <a:ext uri="{FF2B5EF4-FFF2-40B4-BE49-F238E27FC236}">
                <a16:creationId xmlns:a16="http://schemas.microsoft.com/office/drawing/2014/main" id="{B3BB51DB-B686-02E2-38CC-C41A7EB7D7FD}"/>
              </a:ext>
            </a:extLst>
          </p:cNvPr>
          <p:cNvSpPr/>
          <p:nvPr userDrawn="1"/>
        </p:nvSpPr>
        <p:spPr>
          <a:xfrm>
            <a:off x="985422" y="5632972"/>
            <a:ext cx="963562" cy="543925"/>
          </a:xfrm>
          <a:prstGeom prst="triangle">
            <a:avLst/>
          </a:prstGeom>
          <a:solidFill>
            <a:srgbClr val="1F9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D6C39162-2CE0-8BD8-6ED1-2293DC2EF3D2}"/>
              </a:ext>
            </a:extLst>
          </p:cNvPr>
          <p:cNvSpPr/>
          <p:nvPr userDrawn="1"/>
        </p:nvSpPr>
        <p:spPr>
          <a:xfrm rot="5963948">
            <a:off x="176789" y="179601"/>
            <a:ext cx="623573" cy="611505"/>
          </a:xfrm>
          <a:custGeom>
            <a:avLst/>
            <a:gdLst/>
            <a:ahLst/>
            <a:cxnLst/>
            <a:rect l="l" t="t" r="r" b="b"/>
            <a:pathLst>
              <a:path w="623573" h="611505">
                <a:moveTo>
                  <a:pt x="0" y="0"/>
                </a:moveTo>
                <a:lnTo>
                  <a:pt x="623574" y="0"/>
                </a:lnTo>
                <a:lnTo>
                  <a:pt x="623574" y="611505"/>
                </a:lnTo>
                <a:lnTo>
                  <a:pt x="0" y="6115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3A6EA017-382C-584A-2A83-5C04BE4500C5}"/>
              </a:ext>
            </a:extLst>
          </p:cNvPr>
          <p:cNvSpPr/>
          <p:nvPr userDrawn="1"/>
        </p:nvSpPr>
        <p:spPr>
          <a:xfrm rot="1595514">
            <a:off x="3984306" y="5563014"/>
            <a:ext cx="495424" cy="529333"/>
          </a:xfrm>
          <a:custGeom>
            <a:avLst/>
            <a:gdLst/>
            <a:ahLst/>
            <a:cxnLst/>
            <a:rect l="l" t="t" r="r" b="b"/>
            <a:pathLst>
              <a:path w="495424" h="529333">
                <a:moveTo>
                  <a:pt x="0" y="0"/>
                </a:moveTo>
                <a:lnTo>
                  <a:pt x="495424" y="0"/>
                </a:lnTo>
                <a:lnTo>
                  <a:pt x="495424" y="529333"/>
                </a:lnTo>
                <a:lnTo>
                  <a:pt x="0" y="529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7402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303DC-22AA-FBE0-185C-516CD9C0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9542"/>
            <a:ext cx="9298858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9B58A-E7A1-2867-F3E8-ED09F62A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403"/>
            <a:ext cx="9298858" cy="33766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Freeform 34">
            <a:extLst>
              <a:ext uri="{FF2B5EF4-FFF2-40B4-BE49-F238E27FC236}">
                <a16:creationId xmlns:a16="http://schemas.microsoft.com/office/drawing/2014/main" id="{88E86429-3F74-B5DB-2A44-E942E1FE0C10}"/>
              </a:ext>
            </a:extLst>
          </p:cNvPr>
          <p:cNvSpPr/>
          <p:nvPr userDrawn="1"/>
        </p:nvSpPr>
        <p:spPr>
          <a:xfrm>
            <a:off x="11058321" y="1192678"/>
            <a:ext cx="252984" cy="121920"/>
          </a:xfrm>
          <a:custGeom>
            <a:avLst/>
            <a:gdLst/>
            <a:ahLst/>
            <a:cxnLst/>
            <a:rect l="l" t="t" r="r" b="b"/>
            <a:pathLst>
              <a:path w="252984" h="121920">
                <a:moveTo>
                  <a:pt x="0" y="0"/>
                </a:moveTo>
                <a:lnTo>
                  <a:pt x="252984" y="0"/>
                </a:lnTo>
                <a:lnTo>
                  <a:pt x="252984" y="121920"/>
                </a:lnTo>
                <a:lnTo>
                  <a:pt x="0" y="121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4316B0D5-FEAD-360B-4D52-BC576C168C4C}"/>
              </a:ext>
            </a:extLst>
          </p:cNvPr>
          <p:cNvSpPr/>
          <p:nvPr userDrawn="1"/>
        </p:nvSpPr>
        <p:spPr>
          <a:xfrm>
            <a:off x="10882041" y="409542"/>
            <a:ext cx="724405" cy="986695"/>
          </a:xfrm>
          <a:custGeom>
            <a:avLst/>
            <a:gdLst/>
            <a:ahLst/>
            <a:cxnLst/>
            <a:rect l="l" t="t" r="r" b="b"/>
            <a:pathLst>
              <a:path w="724405" h="986695">
                <a:moveTo>
                  <a:pt x="0" y="0"/>
                </a:moveTo>
                <a:lnTo>
                  <a:pt x="724405" y="0"/>
                </a:lnTo>
                <a:lnTo>
                  <a:pt x="724405" y="986695"/>
                </a:lnTo>
                <a:lnTo>
                  <a:pt x="0" y="9866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0348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303DC-22AA-FBE0-185C-516CD9C0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8391"/>
            <a:ext cx="9171038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9B58A-E7A1-2867-F3E8-ED09F62A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1035"/>
            <a:ext cx="9171039" cy="3429955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001F0E8D-4D74-8E02-6EDB-58FFFE5FF1B0}"/>
              </a:ext>
            </a:extLst>
          </p:cNvPr>
          <p:cNvSpPr/>
          <p:nvPr userDrawn="1"/>
        </p:nvSpPr>
        <p:spPr>
          <a:xfrm>
            <a:off x="10650984" y="418391"/>
            <a:ext cx="968969" cy="742550"/>
          </a:xfrm>
          <a:custGeom>
            <a:avLst/>
            <a:gdLst/>
            <a:ahLst/>
            <a:cxnLst/>
            <a:rect l="l" t="t" r="r" b="b"/>
            <a:pathLst>
              <a:path w="968969" h="742550">
                <a:moveTo>
                  <a:pt x="0" y="0"/>
                </a:moveTo>
                <a:lnTo>
                  <a:pt x="968969" y="0"/>
                </a:lnTo>
                <a:lnTo>
                  <a:pt x="968969" y="742550"/>
                </a:lnTo>
                <a:lnTo>
                  <a:pt x="0" y="7425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6">
            <a:extLst>
              <a:ext uri="{FF2B5EF4-FFF2-40B4-BE49-F238E27FC236}">
                <a16:creationId xmlns:a16="http://schemas.microsoft.com/office/drawing/2014/main" id="{93651F23-AB6A-3F29-EFE8-CB892EEEF52A}"/>
              </a:ext>
            </a:extLst>
          </p:cNvPr>
          <p:cNvSpPr/>
          <p:nvPr userDrawn="1"/>
        </p:nvSpPr>
        <p:spPr>
          <a:xfrm>
            <a:off x="11427032" y="725734"/>
            <a:ext cx="76200" cy="249936"/>
          </a:xfrm>
          <a:custGeom>
            <a:avLst/>
            <a:gdLst/>
            <a:ahLst/>
            <a:cxnLst/>
            <a:rect l="l" t="t" r="r" b="b"/>
            <a:pathLst>
              <a:path w="76200" h="249936">
                <a:moveTo>
                  <a:pt x="0" y="0"/>
                </a:moveTo>
                <a:lnTo>
                  <a:pt x="76200" y="0"/>
                </a:lnTo>
                <a:lnTo>
                  <a:pt x="76200" y="249936"/>
                </a:lnTo>
                <a:lnTo>
                  <a:pt x="0" y="2499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7901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303DC-22AA-FBE0-185C-516CD9C0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8391"/>
            <a:ext cx="9171038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9B58A-E7A1-2867-F3E8-ED09F62A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1035"/>
            <a:ext cx="9171039" cy="3429955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Freeform 46">
            <a:extLst>
              <a:ext uri="{FF2B5EF4-FFF2-40B4-BE49-F238E27FC236}">
                <a16:creationId xmlns:a16="http://schemas.microsoft.com/office/drawing/2014/main" id="{860E6212-051F-C3E2-F51F-D06A9914D6E3}"/>
              </a:ext>
            </a:extLst>
          </p:cNvPr>
          <p:cNvSpPr/>
          <p:nvPr userDrawn="1"/>
        </p:nvSpPr>
        <p:spPr>
          <a:xfrm>
            <a:off x="10717418" y="418391"/>
            <a:ext cx="1017127" cy="813378"/>
          </a:xfrm>
          <a:custGeom>
            <a:avLst/>
            <a:gdLst/>
            <a:ahLst/>
            <a:cxnLst/>
            <a:rect l="l" t="t" r="r" b="b"/>
            <a:pathLst>
              <a:path w="1017127" h="813378">
                <a:moveTo>
                  <a:pt x="0" y="0"/>
                </a:moveTo>
                <a:lnTo>
                  <a:pt x="1017128" y="0"/>
                </a:lnTo>
                <a:lnTo>
                  <a:pt x="1017128" y="813378"/>
                </a:lnTo>
                <a:lnTo>
                  <a:pt x="0" y="813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9329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839020-F465-A1D8-BF12-42DA5FA3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151375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9E6951-01FE-CA5C-7055-AE61BF0CB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1976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545779-FA0C-7D7D-6488-3F9A489B8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043516" cy="371976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FF755B00-325E-FA5C-927C-FDDF2C673613}"/>
              </a:ext>
            </a:extLst>
          </p:cNvPr>
          <p:cNvGrpSpPr/>
          <p:nvPr userDrawn="1"/>
        </p:nvGrpSpPr>
        <p:grpSpPr>
          <a:xfrm>
            <a:off x="10686576" y="505144"/>
            <a:ext cx="462296" cy="835342"/>
            <a:chOff x="12771015" y="7122319"/>
            <a:chExt cx="462296" cy="835342"/>
          </a:xfrm>
        </p:grpSpPr>
        <p:sp>
          <p:nvSpPr>
            <p:cNvPr id="10" name="Freeform 38">
              <a:extLst>
                <a:ext uri="{FF2B5EF4-FFF2-40B4-BE49-F238E27FC236}">
                  <a16:creationId xmlns:a16="http://schemas.microsoft.com/office/drawing/2014/main" id="{C5FC6C71-0823-D113-A85C-E3A8CEB3763B}"/>
                </a:ext>
              </a:extLst>
            </p:cNvPr>
            <p:cNvSpPr/>
            <p:nvPr/>
          </p:nvSpPr>
          <p:spPr>
            <a:xfrm>
              <a:off x="12965583" y="7808004"/>
              <a:ext cx="207264" cy="82296"/>
            </a:xfrm>
            <a:custGeom>
              <a:avLst/>
              <a:gdLst/>
              <a:ahLst/>
              <a:cxnLst/>
              <a:rect l="l" t="t" r="r" b="b"/>
              <a:pathLst>
                <a:path w="207264" h="82296">
                  <a:moveTo>
                    <a:pt x="0" y="0"/>
                  </a:moveTo>
                  <a:lnTo>
                    <a:pt x="207264" y="0"/>
                  </a:lnTo>
                  <a:lnTo>
                    <a:pt x="207264" y="82296"/>
                  </a:lnTo>
                  <a:lnTo>
                    <a:pt x="0" y="82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1" name="Freeform 39">
              <a:extLst>
                <a:ext uri="{FF2B5EF4-FFF2-40B4-BE49-F238E27FC236}">
                  <a16:creationId xmlns:a16="http://schemas.microsoft.com/office/drawing/2014/main" id="{54613E49-A0A3-421C-0B7F-A7F43EADFCCD}"/>
                </a:ext>
              </a:extLst>
            </p:cNvPr>
            <p:cNvSpPr/>
            <p:nvPr/>
          </p:nvSpPr>
          <p:spPr>
            <a:xfrm>
              <a:off x="12868047" y="7198404"/>
              <a:ext cx="234696" cy="106680"/>
            </a:xfrm>
            <a:custGeom>
              <a:avLst/>
              <a:gdLst/>
              <a:ahLst/>
              <a:cxnLst/>
              <a:rect l="l" t="t" r="r" b="b"/>
              <a:pathLst>
                <a:path w="234696" h="106680">
                  <a:moveTo>
                    <a:pt x="0" y="0"/>
                  </a:moveTo>
                  <a:lnTo>
                    <a:pt x="234696" y="0"/>
                  </a:lnTo>
                  <a:lnTo>
                    <a:pt x="234696" y="106680"/>
                  </a:lnTo>
                  <a:lnTo>
                    <a:pt x="0" y="106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7A02EFD2-E0CB-8FA0-E70F-AD6399B9E243}"/>
                </a:ext>
              </a:extLst>
            </p:cNvPr>
            <p:cNvSpPr/>
            <p:nvPr/>
          </p:nvSpPr>
          <p:spPr>
            <a:xfrm>
              <a:off x="12771015" y="7122319"/>
              <a:ext cx="462296" cy="835342"/>
            </a:xfrm>
            <a:custGeom>
              <a:avLst/>
              <a:gdLst/>
              <a:ahLst/>
              <a:cxnLst/>
              <a:rect l="l" t="t" r="r" b="b"/>
              <a:pathLst>
                <a:path w="462296" h="835342">
                  <a:moveTo>
                    <a:pt x="0" y="0"/>
                  </a:moveTo>
                  <a:lnTo>
                    <a:pt x="462296" y="0"/>
                  </a:lnTo>
                  <a:lnTo>
                    <a:pt x="462296" y="835342"/>
                  </a:lnTo>
                  <a:lnTo>
                    <a:pt x="0" y="835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57533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115C1-07AC-21CE-023E-04EDB9C9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8524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6975241-EC05-989D-D87C-3EEF20DA5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7306" y="365125"/>
            <a:ext cx="53649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2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C62F2-3C9B-FE03-602B-B9414FCA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D99133B-E1D4-EAE0-C0DE-8DE88C7B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497353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C14635E-D5F5-86A5-A4F8-33418E83F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011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18445D3B-A57C-8078-D788-1F2FD8A6C5E2}"/>
              </a:ext>
            </a:extLst>
          </p:cNvPr>
          <p:cNvGrpSpPr/>
          <p:nvPr userDrawn="1"/>
        </p:nvGrpSpPr>
        <p:grpSpPr>
          <a:xfrm>
            <a:off x="10861296" y="457200"/>
            <a:ext cx="727691" cy="880853"/>
            <a:chOff x="14499231" y="161096"/>
            <a:chExt cx="727691" cy="880853"/>
          </a:xfrm>
        </p:grpSpPr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id="{DD78C671-8A6C-613B-4C9B-EB9EF9F58513}"/>
                </a:ext>
              </a:extLst>
            </p:cNvPr>
            <p:cNvSpPr/>
            <p:nvPr/>
          </p:nvSpPr>
          <p:spPr>
            <a:xfrm>
              <a:off x="14499231" y="264709"/>
              <a:ext cx="727691" cy="777240"/>
            </a:xfrm>
            <a:custGeom>
              <a:avLst/>
              <a:gdLst/>
              <a:ahLst/>
              <a:cxnLst/>
              <a:rect l="l" t="t" r="r" b="b"/>
              <a:pathLst>
                <a:path w="727691" h="777240">
                  <a:moveTo>
                    <a:pt x="0" y="0"/>
                  </a:moveTo>
                  <a:lnTo>
                    <a:pt x="727691" y="0"/>
                  </a:lnTo>
                  <a:lnTo>
                    <a:pt x="727691" y="777240"/>
                  </a:lnTo>
                  <a:lnTo>
                    <a:pt x="0" y="7772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61">
              <a:extLst>
                <a:ext uri="{FF2B5EF4-FFF2-40B4-BE49-F238E27FC236}">
                  <a16:creationId xmlns:a16="http://schemas.microsoft.com/office/drawing/2014/main" id="{66FD7B25-C528-1D1E-FD67-D9DA1BA3287F}"/>
                </a:ext>
              </a:extLst>
            </p:cNvPr>
            <p:cNvSpPr/>
            <p:nvPr/>
          </p:nvSpPr>
          <p:spPr>
            <a:xfrm>
              <a:off x="14757807" y="447084"/>
              <a:ext cx="240792" cy="286512"/>
            </a:xfrm>
            <a:custGeom>
              <a:avLst/>
              <a:gdLst/>
              <a:ahLst/>
              <a:cxnLst/>
              <a:rect l="l" t="t" r="r" b="b"/>
              <a:pathLst>
                <a:path w="240792" h="286512">
                  <a:moveTo>
                    <a:pt x="0" y="0"/>
                  </a:moveTo>
                  <a:lnTo>
                    <a:pt x="240792" y="0"/>
                  </a:lnTo>
                  <a:lnTo>
                    <a:pt x="240792" y="286512"/>
                  </a:lnTo>
                  <a:lnTo>
                    <a:pt x="0" y="286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2" name="Freeform 62">
              <a:extLst>
                <a:ext uri="{FF2B5EF4-FFF2-40B4-BE49-F238E27FC236}">
                  <a16:creationId xmlns:a16="http://schemas.microsoft.com/office/drawing/2014/main" id="{640FC9A5-0FE5-F585-C5D8-F33C4FC79FB3}"/>
                </a:ext>
              </a:extLst>
            </p:cNvPr>
            <p:cNvSpPr/>
            <p:nvPr/>
          </p:nvSpPr>
          <p:spPr>
            <a:xfrm>
              <a:off x="14535445" y="161096"/>
              <a:ext cx="624545" cy="803729"/>
            </a:xfrm>
            <a:custGeom>
              <a:avLst/>
              <a:gdLst/>
              <a:ahLst/>
              <a:cxnLst/>
              <a:rect l="l" t="t" r="r" b="b"/>
              <a:pathLst>
                <a:path w="624545" h="803729">
                  <a:moveTo>
                    <a:pt x="0" y="0"/>
                  </a:moveTo>
                  <a:lnTo>
                    <a:pt x="624545" y="0"/>
                  </a:lnTo>
                  <a:lnTo>
                    <a:pt x="624545" y="803729"/>
                  </a:lnTo>
                  <a:lnTo>
                    <a:pt x="0" y="803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8458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115C1-07AC-21CE-023E-04EDB9C9C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31852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Elementen voor extra opmaak</a:t>
            </a:r>
          </a:p>
        </p:txBody>
      </p:sp>
    </p:spTree>
    <p:extLst>
      <p:ext uri="{BB962C8B-B14F-4D97-AF65-F5344CB8AC3E}">
        <p14:creationId xmlns:p14="http://schemas.microsoft.com/office/powerpoint/2010/main" val="317869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2D7F7AB-CC0B-6AF6-2446-5418C966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B3EB69-4A8D-6A6D-E6F0-E400C5615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310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2FF2AC2-65E9-0488-3152-E92CD22FD4B5}"/>
              </a:ext>
            </a:extLst>
          </p:cNvPr>
          <p:cNvSpPr/>
          <p:nvPr userDrawn="1"/>
        </p:nvSpPr>
        <p:spPr>
          <a:xfrm>
            <a:off x="0" y="6176897"/>
            <a:ext cx="12192000" cy="681103"/>
          </a:xfrm>
          <a:prstGeom prst="rect">
            <a:avLst/>
          </a:prstGeom>
          <a:solidFill>
            <a:srgbClr val="1F9DD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5" name="Gelijkbenige driehoek 14">
            <a:extLst>
              <a:ext uri="{FF2B5EF4-FFF2-40B4-BE49-F238E27FC236}">
                <a16:creationId xmlns:a16="http://schemas.microsoft.com/office/drawing/2014/main" id="{3EBCA48C-7AA3-E50D-D4F5-09D6F0848C93}"/>
              </a:ext>
            </a:extLst>
          </p:cNvPr>
          <p:cNvSpPr/>
          <p:nvPr userDrawn="1"/>
        </p:nvSpPr>
        <p:spPr>
          <a:xfrm>
            <a:off x="985422" y="5611661"/>
            <a:ext cx="1074197" cy="631955"/>
          </a:xfrm>
          <a:prstGeom prst="triangle">
            <a:avLst/>
          </a:prstGeom>
          <a:solidFill>
            <a:srgbClr val="1F9DD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accent2"/>
                </a:solidFill>
              </a:ln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A9E3B8F-5C49-D0BD-593A-8AD2BA955F1C}"/>
              </a:ext>
            </a:extLst>
          </p:cNvPr>
          <p:cNvGrpSpPr/>
          <p:nvPr userDrawn="1"/>
        </p:nvGrpSpPr>
        <p:grpSpPr>
          <a:xfrm>
            <a:off x="10306974" y="5136529"/>
            <a:ext cx="1527327" cy="1582221"/>
            <a:chOff x="0" y="0"/>
            <a:chExt cx="4472529" cy="447252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03A9EA9-0434-13EC-5159-10E517AEA140}"/>
                </a:ext>
              </a:extLst>
            </p:cNvPr>
            <p:cNvSpPr/>
            <p:nvPr/>
          </p:nvSpPr>
          <p:spPr>
            <a:xfrm>
              <a:off x="0" y="0"/>
              <a:ext cx="4472529" cy="4472529"/>
            </a:xfrm>
            <a:custGeom>
              <a:avLst/>
              <a:gdLst/>
              <a:ahLst/>
              <a:cxnLst/>
              <a:rect l="l" t="t" r="r" b="b"/>
              <a:pathLst>
                <a:path w="4472529" h="4472529">
                  <a:moveTo>
                    <a:pt x="0" y="0"/>
                  </a:moveTo>
                  <a:lnTo>
                    <a:pt x="4472529" y="0"/>
                  </a:lnTo>
                  <a:lnTo>
                    <a:pt x="4472529" y="4472529"/>
                  </a:lnTo>
                  <a:lnTo>
                    <a:pt x="0" y="4472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80F1052F-02CD-6903-1ABA-F11348F7FB5B}"/>
                </a:ext>
              </a:extLst>
            </p:cNvPr>
            <p:cNvGrpSpPr/>
            <p:nvPr/>
          </p:nvGrpSpPr>
          <p:grpSpPr>
            <a:xfrm>
              <a:off x="405233" y="486074"/>
              <a:ext cx="3662063" cy="3500382"/>
              <a:chOff x="0" y="0"/>
              <a:chExt cx="667299" cy="63783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0D3E37A2-3142-6582-D0C6-89F00E666814}"/>
                  </a:ext>
                </a:extLst>
              </p:cNvPr>
              <p:cNvSpPr/>
              <p:nvPr/>
            </p:nvSpPr>
            <p:spPr>
              <a:xfrm>
                <a:off x="0" y="0"/>
                <a:ext cx="667299" cy="637837"/>
              </a:xfrm>
              <a:custGeom>
                <a:avLst/>
                <a:gdLst/>
                <a:ahLst/>
                <a:cxnLst/>
                <a:rect l="l" t="t" r="r" b="b"/>
                <a:pathLst>
                  <a:path w="667299" h="637837">
                    <a:moveTo>
                      <a:pt x="0" y="0"/>
                    </a:moveTo>
                    <a:lnTo>
                      <a:pt x="667299" y="0"/>
                    </a:lnTo>
                    <a:lnTo>
                      <a:pt x="667299" y="637837"/>
                    </a:lnTo>
                    <a:lnTo>
                      <a:pt x="0" y="637837"/>
                    </a:lnTo>
                    <a:close/>
                  </a:path>
                </a:pathLst>
              </a:custGeom>
              <a:solidFill>
                <a:srgbClr val="FEFEFD"/>
              </a:solidFill>
            </p:spPr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B563B2-C06E-6BAA-DE41-4D28E5C69B71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93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5F9D610E-9881-F9DD-7D00-54B2190485EE}"/>
                </a:ext>
              </a:extLst>
            </p:cNvPr>
            <p:cNvSpPr/>
            <p:nvPr/>
          </p:nvSpPr>
          <p:spPr>
            <a:xfrm>
              <a:off x="852794" y="913874"/>
              <a:ext cx="2766942" cy="2644782"/>
            </a:xfrm>
            <a:custGeom>
              <a:avLst/>
              <a:gdLst/>
              <a:ahLst/>
              <a:cxnLst/>
              <a:rect l="l" t="t" r="r" b="b"/>
              <a:pathLst>
                <a:path w="2766942" h="2644782">
                  <a:moveTo>
                    <a:pt x="0" y="0"/>
                  </a:moveTo>
                  <a:lnTo>
                    <a:pt x="2766942" y="0"/>
                  </a:lnTo>
                  <a:lnTo>
                    <a:pt x="2766942" y="2644781"/>
                  </a:lnTo>
                  <a:lnTo>
                    <a:pt x="0" y="2644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02491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62" r:id="rId5"/>
    <p:sldLayoutId id="2147483652" r:id="rId6"/>
    <p:sldLayoutId id="2147483654" r:id="rId7"/>
    <p:sldLayoutId id="2147483657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image" Target="../media/image33.svg"/><Relationship Id="rId7" Type="http://schemas.openxmlformats.org/officeDocument/2006/relationships/image" Target="../media/image37.png"/><Relationship Id="rId12" Type="http://schemas.openxmlformats.org/officeDocument/2006/relationships/image" Target="../media/image31.svg"/><Relationship Id="rId17" Type="http://schemas.openxmlformats.org/officeDocument/2006/relationships/image" Target="../media/image45.png"/><Relationship Id="rId2" Type="http://schemas.openxmlformats.org/officeDocument/2006/relationships/image" Target="../media/image32.png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svg"/><Relationship Id="rId11" Type="http://schemas.openxmlformats.org/officeDocument/2006/relationships/image" Target="../media/image30.png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40.sv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7.svg"/><Relationship Id="rId21" Type="http://schemas.openxmlformats.org/officeDocument/2006/relationships/image" Target="../media/image62.svg"/><Relationship Id="rId42" Type="http://schemas.openxmlformats.org/officeDocument/2006/relationships/image" Target="../media/image9.png"/><Relationship Id="rId47" Type="http://schemas.openxmlformats.org/officeDocument/2006/relationships/image" Target="../media/image85.png"/><Relationship Id="rId63" Type="http://schemas.openxmlformats.org/officeDocument/2006/relationships/image" Target="../media/image95.png"/><Relationship Id="rId68" Type="http://schemas.openxmlformats.org/officeDocument/2006/relationships/image" Target="../media/image100.png"/><Relationship Id="rId84" Type="http://schemas.openxmlformats.org/officeDocument/2006/relationships/image" Target="../media/image116.svg"/><Relationship Id="rId89" Type="http://schemas.openxmlformats.org/officeDocument/2006/relationships/image" Target="../media/image121.png"/><Relationship Id="rId16" Type="http://schemas.openxmlformats.org/officeDocument/2006/relationships/image" Target="../media/image13.svg"/><Relationship Id="rId11" Type="http://schemas.openxmlformats.org/officeDocument/2006/relationships/image" Target="../media/image56.png"/><Relationship Id="rId32" Type="http://schemas.openxmlformats.org/officeDocument/2006/relationships/image" Target="../media/image73.svg"/><Relationship Id="rId37" Type="http://schemas.openxmlformats.org/officeDocument/2006/relationships/image" Target="../media/image78.svg"/><Relationship Id="rId53" Type="http://schemas.openxmlformats.org/officeDocument/2006/relationships/image" Target="../media/image87.svg"/><Relationship Id="rId58" Type="http://schemas.openxmlformats.org/officeDocument/2006/relationships/image" Target="../media/image92.png"/><Relationship Id="rId74" Type="http://schemas.openxmlformats.org/officeDocument/2006/relationships/image" Target="../media/image106.png"/><Relationship Id="rId79" Type="http://schemas.openxmlformats.org/officeDocument/2006/relationships/image" Target="../media/image111.png"/><Relationship Id="rId102" Type="http://schemas.openxmlformats.org/officeDocument/2006/relationships/image" Target="../media/image134.svg"/><Relationship Id="rId5" Type="http://schemas.openxmlformats.org/officeDocument/2006/relationships/image" Target="../media/image50.png"/><Relationship Id="rId90" Type="http://schemas.openxmlformats.org/officeDocument/2006/relationships/image" Target="../media/image122.png"/><Relationship Id="rId95" Type="http://schemas.openxmlformats.org/officeDocument/2006/relationships/image" Target="../media/image127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43" Type="http://schemas.openxmlformats.org/officeDocument/2006/relationships/image" Target="../media/image10.png"/><Relationship Id="rId48" Type="http://schemas.openxmlformats.org/officeDocument/2006/relationships/image" Target="../media/image17.png"/><Relationship Id="rId64" Type="http://schemas.openxmlformats.org/officeDocument/2006/relationships/image" Target="../media/image96.svg"/><Relationship Id="rId69" Type="http://schemas.openxmlformats.org/officeDocument/2006/relationships/image" Target="../media/image101.svg"/><Relationship Id="rId80" Type="http://schemas.openxmlformats.org/officeDocument/2006/relationships/image" Target="../media/image112.svg"/><Relationship Id="rId85" Type="http://schemas.openxmlformats.org/officeDocument/2006/relationships/image" Target="../media/image117.png"/><Relationship Id="rId12" Type="http://schemas.openxmlformats.org/officeDocument/2006/relationships/image" Target="../media/image57.png"/><Relationship Id="rId17" Type="http://schemas.openxmlformats.org/officeDocument/2006/relationships/image" Target="../media/image28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59" Type="http://schemas.openxmlformats.org/officeDocument/2006/relationships/image" Target="../media/image93.png"/><Relationship Id="rId103" Type="http://schemas.openxmlformats.org/officeDocument/2006/relationships/image" Target="../media/image135.png"/><Relationship Id="rId20" Type="http://schemas.openxmlformats.org/officeDocument/2006/relationships/image" Target="../media/image61.png"/><Relationship Id="rId41" Type="http://schemas.openxmlformats.org/officeDocument/2006/relationships/image" Target="../media/image82.svg"/><Relationship Id="rId54" Type="http://schemas.openxmlformats.org/officeDocument/2006/relationships/image" Target="../media/image88.png"/><Relationship Id="rId62" Type="http://schemas.openxmlformats.org/officeDocument/2006/relationships/image" Target="../media/image16.svg"/><Relationship Id="rId70" Type="http://schemas.openxmlformats.org/officeDocument/2006/relationships/image" Target="../media/image102.svg"/><Relationship Id="rId75" Type="http://schemas.openxmlformats.org/officeDocument/2006/relationships/image" Target="../media/image107.png"/><Relationship Id="rId83" Type="http://schemas.openxmlformats.org/officeDocument/2006/relationships/image" Target="../media/image115.png"/><Relationship Id="rId88" Type="http://schemas.openxmlformats.org/officeDocument/2006/relationships/image" Target="../media/image120.svg"/><Relationship Id="rId91" Type="http://schemas.openxmlformats.org/officeDocument/2006/relationships/image" Target="../media/image123.svg"/><Relationship Id="rId96" Type="http://schemas.openxmlformats.org/officeDocument/2006/relationships/image" Target="../media/image1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15" Type="http://schemas.openxmlformats.org/officeDocument/2006/relationships/image" Target="../media/image12.png"/><Relationship Id="rId23" Type="http://schemas.openxmlformats.org/officeDocument/2006/relationships/image" Target="../media/image64.sv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49" Type="http://schemas.openxmlformats.org/officeDocument/2006/relationships/image" Target="../media/image18.png"/><Relationship Id="rId57" Type="http://schemas.openxmlformats.org/officeDocument/2006/relationships/image" Target="../media/image91.svg"/><Relationship Id="rId10" Type="http://schemas.openxmlformats.org/officeDocument/2006/relationships/image" Target="../media/image55.svg"/><Relationship Id="rId31" Type="http://schemas.openxmlformats.org/officeDocument/2006/relationships/image" Target="../media/image72.png"/><Relationship Id="rId44" Type="http://schemas.openxmlformats.org/officeDocument/2006/relationships/image" Target="../media/image11.svg"/><Relationship Id="rId52" Type="http://schemas.openxmlformats.org/officeDocument/2006/relationships/image" Target="../media/image86.png"/><Relationship Id="rId60" Type="http://schemas.openxmlformats.org/officeDocument/2006/relationships/image" Target="../media/image94.svg"/><Relationship Id="rId65" Type="http://schemas.openxmlformats.org/officeDocument/2006/relationships/image" Target="../media/image97.png"/><Relationship Id="rId73" Type="http://schemas.openxmlformats.org/officeDocument/2006/relationships/image" Target="../media/image105.svg"/><Relationship Id="rId78" Type="http://schemas.openxmlformats.org/officeDocument/2006/relationships/image" Target="../media/image110.svg"/><Relationship Id="rId81" Type="http://schemas.openxmlformats.org/officeDocument/2006/relationships/image" Target="../media/image113.png"/><Relationship Id="rId86" Type="http://schemas.openxmlformats.org/officeDocument/2006/relationships/image" Target="../media/image118.png"/><Relationship Id="rId94" Type="http://schemas.openxmlformats.org/officeDocument/2006/relationships/image" Target="../media/image126.svg"/><Relationship Id="rId99" Type="http://schemas.openxmlformats.org/officeDocument/2006/relationships/image" Target="../media/image131.png"/><Relationship Id="rId101" Type="http://schemas.openxmlformats.org/officeDocument/2006/relationships/image" Target="../media/image133.pn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3" Type="http://schemas.openxmlformats.org/officeDocument/2006/relationships/image" Target="../media/image58.svg"/><Relationship Id="rId18" Type="http://schemas.openxmlformats.org/officeDocument/2006/relationships/image" Target="../media/image29.svg"/><Relationship Id="rId39" Type="http://schemas.openxmlformats.org/officeDocument/2006/relationships/image" Target="../media/image80.png"/><Relationship Id="rId34" Type="http://schemas.openxmlformats.org/officeDocument/2006/relationships/image" Target="../media/image75.svg"/><Relationship Id="rId50" Type="http://schemas.openxmlformats.org/officeDocument/2006/relationships/image" Target="../media/image19.png"/><Relationship Id="rId55" Type="http://schemas.openxmlformats.org/officeDocument/2006/relationships/image" Target="../media/image89.svg"/><Relationship Id="rId76" Type="http://schemas.openxmlformats.org/officeDocument/2006/relationships/image" Target="../media/image108.svg"/><Relationship Id="rId97" Type="http://schemas.openxmlformats.org/officeDocument/2006/relationships/image" Target="../media/image129.svg"/><Relationship Id="rId104" Type="http://schemas.openxmlformats.org/officeDocument/2006/relationships/image" Target="../media/image136.svg"/><Relationship Id="rId7" Type="http://schemas.openxmlformats.org/officeDocument/2006/relationships/image" Target="../media/image52.svg"/><Relationship Id="rId71" Type="http://schemas.openxmlformats.org/officeDocument/2006/relationships/image" Target="../media/image103.png"/><Relationship Id="rId92" Type="http://schemas.openxmlformats.org/officeDocument/2006/relationships/image" Target="../media/image124.png"/><Relationship Id="rId2" Type="http://schemas.openxmlformats.org/officeDocument/2006/relationships/image" Target="../media/image47.png"/><Relationship Id="rId29" Type="http://schemas.openxmlformats.org/officeDocument/2006/relationships/image" Target="../media/image70.png"/><Relationship Id="rId24" Type="http://schemas.openxmlformats.org/officeDocument/2006/relationships/image" Target="../media/image65.png"/><Relationship Id="rId40" Type="http://schemas.openxmlformats.org/officeDocument/2006/relationships/image" Target="../media/image81.png"/><Relationship Id="rId45" Type="http://schemas.openxmlformats.org/officeDocument/2006/relationships/image" Target="../media/image83.png"/><Relationship Id="rId66" Type="http://schemas.openxmlformats.org/officeDocument/2006/relationships/image" Target="../media/image98.svg"/><Relationship Id="rId87" Type="http://schemas.openxmlformats.org/officeDocument/2006/relationships/image" Target="../media/image119.png"/><Relationship Id="rId61" Type="http://schemas.openxmlformats.org/officeDocument/2006/relationships/image" Target="../media/image15.png"/><Relationship Id="rId82" Type="http://schemas.openxmlformats.org/officeDocument/2006/relationships/image" Target="../media/image114.png"/><Relationship Id="rId19" Type="http://schemas.openxmlformats.org/officeDocument/2006/relationships/image" Target="../media/image60.png"/><Relationship Id="rId14" Type="http://schemas.openxmlformats.org/officeDocument/2006/relationships/image" Target="../media/image59.png"/><Relationship Id="rId30" Type="http://schemas.openxmlformats.org/officeDocument/2006/relationships/image" Target="../media/image71.svg"/><Relationship Id="rId35" Type="http://schemas.openxmlformats.org/officeDocument/2006/relationships/image" Target="../media/image76.png"/><Relationship Id="rId56" Type="http://schemas.openxmlformats.org/officeDocument/2006/relationships/image" Target="../media/image90.png"/><Relationship Id="rId77" Type="http://schemas.openxmlformats.org/officeDocument/2006/relationships/image" Target="../media/image109.png"/><Relationship Id="rId100" Type="http://schemas.openxmlformats.org/officeDocument/2006/relationships/image" Target="../media/image132.svg"/><Relationship Id="rId105" Type="http://schemas.openxmlformats.org/officeDocument/2006/relationships/image" Target="../media/image137.png"/><Relationship Id="rId8" Type="http://schemas.openxmlformats.org/officeDocument/2006/relationships/image" Target="../media/image53.png"/><Relationship Id="rId51" Type="http://schemas.openxmlformats.org/officeDocument/2006/relationships/image" Target="../media/image20.svg"/><Relationship Id="rId72" Type="http://schemas.openxmlformats.org/officeDocument/2006/relationships/image" Target="../media/image104.png"/><Relationship Id="rId93" Type="http://schemas.openxmlformats.org/officeDocument/2006/relationships/image" Target="../media/image125.png"/><Relationship Id="rId98" Type="http://schemas.openxmlformats.org/officeDocument/2006/relationships/image" Target="../media/image130.png"/><Relationship Id="rId3" Type="http://schemas.openxmlformats.org/officeDocument/2006/relationships/image" Target="../media/image48.png"/><Relationship Id="rId25" Type="http://schemas.openxmlformats.org/officeDocument/2006/relationships/image" Target="../media/image66.png"/><Relationship Id="rId46" Type="http://schemas.openxmlformats.org/officeDocument/2006/relationships/image" Target="../media/image84.svg"/><Relationship Id="rId67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67F6E8-E103-FECB-0207-AF6BC56AC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697" y="1787862"/>
            <a:ext cx="6433351" cy="149473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CF5740-0BC3-C753-1197-5BF3902AA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1696" y="3575406"/>
            <a:ext cx="6433352" cy="16557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3840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86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5398E-7C23-0AA4-19E1-B8D7BB701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049BDB-CDD9-1430-A652-18DBEE93B5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924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46F9C-4E73-D1A2-5EA8-E75BF035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269"/>
            <a:ext cx="9171038" cy="13255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59B72B-E8E4-F3B4-F3BA-7825CDA30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622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6870B-26B5-F3C8-69DC-2CFB40B1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39E62C-AD53-6939-E0B6-BFC33A1EB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99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DD10C-B678-7B80-613F-C1AE86B1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AB62BC5-E2B2-61A6-BBFF-3296771C91F5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269304-BF3D-3E55-2756-4724913EB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91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7627D-A13B-EF10-900A-B2BADF1A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A86BCD-F33F-F09D-CE00-13508D0C34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D5EA110-9125-15FB-23B3-C0BD82F558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55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749A8-39FB-AFC0-2289-AC12A2D9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46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54C4E-17ED-973E-A1D2-64E5AC8F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Elementen voor extra opmaak 1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A59CAD2-B9B2-5650-7348-05424F9CC51F}"/>
              </a:ext>
            </a:extLst>
          </p:cNvPr>
          <p:cNvSpPr/>
          <p:nvPr/>
        </p:nvSpPr>
        <p:spPr>
          <a:xfrm>
            <a:off x="5448816" y="1690688"/>
            <a:ext cx="1026157" cy="1126236"/>
          </a:xfrm>
          <a:custGeom>
            <a:avLst/>
            <a:gdLst/>
            <a:ahLst/>
            <a:cxnLst/>
            <a:rect l="l" t="t" r="r" b="b"/>
            <a:pathLst>
              <a:path w="1026157" h="1126236">
                <a:moveTo>
                  <a:pt x="0" y="0"/>
                </a:moveTo>
                <a:lnTo>
                  <a:pt x="1026157" y="0"/>
                </a:lnTo>
                <a:lnTo>
                  <a:pt x="1026157" y="1126236"/>
                </a:lnTo>
                <a:lnTo>
                  <a:pt x="0" y="112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89FCD74-FA2A-2C97-3E00-A628ED24645D}"/>
              </a:ext>
            </a:extLst>
          </p:cNvPr>
          <p:cNvSpPr/>
          <p:nvPr/>
        </p:nvSpPr>
        <p:spPr>
          <a:xfrm>
            <a:off x="3065243" y="2462977"/>
            <a:ext cx="964692" cy="1422105"/>
          </a:xfrm>
          <a:custGeom>
            <a:avLst/>
            <a:gdLst/>
            <a:ahLst/>
            <a:cxnLst/>
            <a:rect l="l" t="t" r="r" b="b"/>
            <a:pathLst>
              <a:path w="3252216" h="2313432">
                <a:moveTo>
                  <a:pt x="0" y="0"/>
                </a:moveTo>
                <a:lnTo>
                  <a:pt x="3252216" y="0"/>
                </a:lnTo>
                <a:lnTo>
                  <a:pt x="3252216" y="2313432"/>
                </a:lnTo>
                <a:lnTo>
                  <a:pt x="0" y="2313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1" t="-1" r="-249650" b="-62676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0ABEF889-EE6B-F033-B02A-9326AFEC4644}"/>
              </a:ext>
            </a:extLst>
          </p:cNvPr>
          <p:cNvSpPr/>
          <p:nvPr/>
        </p:nvSpPr>
        <p:spPr>
          <a:xfrm>
            <a:off x="2010167" y="1748095"/>
            <a:ext cx="825370" cy="1179576"/>
          </a:xfrm>
          <a:custGeom>
            <a:avLst/>
            <a:gdLst/>
            <a:ahLst/>
            <a:cxnLst/>
            <a:rect l="l" t="t" r="r" b="b"/>
            <a:pathLst>
              <a:path w="825370" h="1179576">
                <a:moveTo>
                  <a:pt x="0" y="0"/>
                </a:moveTo>
                <a:lnTo>
                  <a:pt x="825370" y="0"/>
                </a:lnTo>
                <a:lnTo>
                  <a:pt x="825370" y="1179576"/>
                </a:lnTo>
                <a:lnTo>
                  <a:pt x="0" y="11795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05CD647B-61AA-08F1-9470-C7F8B1F63908}"/>
              </a:ext>
            </a:extLst>
          </p:cNvPr>
          <p:cNvSpPr/>
          <p:nvPr/>
        </p:nvSpPr>
        <p:spPr>
          <a:xfrm>
            <a:off x="6297179" y="5005016"/>
            <a:ext cx="1068829" cy="913381"/>
          </a:xfrm>
          <a:custGeom>
            <a:avLst/>
            <a:gdLst/>
            <a:ahLst/>
            <a:cxnLst/>
            <a:rect l="l" t="t" r="r" b="b"/>
            <a:pathLst>
              <a:path w="1068829" h="913381">
                <a:moveTo>
                  <a:pt x="0" y="0"/>
                </a:moveTo>
                <a:lnTo>
                  <a:pt x="1068829" y="0"/>
                </a:lnTo>
                <a:lnTo>
                  <a:pt x="1068829" y="913381"/>
                </a:lnTo>
                <a:lnTo>
                  <a:pt x="0" y="913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A67FBF5D-6671-D187-CD1B-DCB21175A65D}"/>
              </a:ext>
            </a:extLst>
          </p:cNvPr>
          <p:cNvSpPr/>
          <p:nvPr/>
        </p:nvSpPr>
        <p:spPr>
          <a:xfrm>
            <a:off x="1458160" y="4072957"/>
            <a:ext cx="964692" cy="1117092"/>
          </a:xfrm>
          <a:custGeom>
            <a:avLst/>
            <a:gdLst/>
            <a:ahLst/>
            <a:cxnLst/>
            <a:rect l="l" t="t" r="r" b="b"/>
            <a:pathLst>
              <a:path w="964692" h="1117092">
                <a:moveTo>
                  <a:pt x="0" y="0"/>
                </a:moveTo>
                <a:lnTo>
                  <a:pt x="964692" y="0"/>
                </a:lnTo>
                <a:lnTo>
                  <a:pt x="964692" y="1117092"/>
                </a:lnTo>
                <a:lnTo>
                  <a:pt x="0" y="1117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2EF3690A-1415-7CB9-897B-24B8A665E6A6}"/>
              </a:ext>
            </a:extLst>
          </p:cNvPr>
          <p:cNvSpPr/>
          <p:nvPr/>
        </p:nvSpPr>
        <p:spPr>
          <a:xfrm>
            <a:off x="4870844" y="5039150"/>
            <a:ext cx="879853" cy="952757"/>
          </a:xfrm>
          <a:custGeom>
            <a:avLst/>
            <a:gdLst/>
            <a:ahLst/>
            <a:cxnLst/>
            <a:rect l="l" t="t" r="r" b="b"/>
            <a:pathLst>
              <a:path w="879853" h="952757">
                <a:moveTo>
                  <a:pt x="0" y="0"/>
                </a:moveTo>
                <a:lnTo>
                  <a:pt x="879853" y="0"/>
                </a:lnTo>
                <a:lnTo>
                  <a:pt x="879853" y="952757"/>
                </a:lnTo>
                <a:lnTo>
                  <a:pt x="0" y="9527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EEFB871F-1179-8E38-51B6-0662EE240B2C}"/>
              </a:ext>
            </a:extLst>
          </p:cNvPr>
          <p:cNvSpPr/>
          <p:nvPr/>
        </p:nvSpPr>
        <p:spPr>
          <a:xfrm>
            <a:off x="7366008" y="3648142"/>
            <a:ext cx="719328" cy="1223267"/>
          </a:xfrm>
          <a:custGeom>
            <a:avLst/>
            <a:gdLst/>
            <a:ahLst/>
            <a:cxnLst/>
            <a:rect l="l" t="t" r="r" b="b"/>
            <a:pathLst>
              <a:path w="719328" h="1223267">
                <a:moveTo>
                  <a:pt x="0" y="0"/>
                </a:moveTo>
                <a:lnTo>
                  <a:pt x="719328" y="0"/>
                </a:lnTo>
                <a:lnTo>
                  <a:pt x="719328" y="1223268"/>
                </a:lnTo>
                <a:lnTo>
                  <a:pt x="0" y="12232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FC4366EA-56B6-1151-243C-5C740CEEF60F}"/>
              </a:ext>
            </a:extLst>
          </p:cNvPr>
          <p:cNvSpPr/>
          <p:nvPr/>
        </p:nvSpPr>
        <p:spPr>
          <a:xfrm>
            <a:off x="7722624" y="2742248"/>
            <a:ext cx="468125" cy="772287"/>
          </a:xfrm>
          <a:custGeom>
            <a:avLst/>
            <a:gdLst/>
            <a:ahLst/>
            <a:cxnLst/>
            <a:rect l="l" t="t" r="r" b="b"/>
            <a:pathLst>
              <a:path w="468125" h="772287">
                <a:moveTo>
                  <a:pt x="0" y="0"/>
                </a:moveTo>
                <a:lnTo>
                  <a:pt x="468125" y="0"/>
                </a:lnTo>
                <a:lnTo>
                  <a:pt x="468125" y="772287"/>
                </a:lnTo>
                <a:lnTo>
                  <a:pt x="0" y="77228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2FD13534-02E4-4CAF-0C1C-24C51BD9EFA0}"/>
              </a:ext>
            </a:extLst>
          </p:cNvPr>
          <p:cNvSpPr/>
          <p:nvPr/>
        </p:nvSpPr>
        <p:spPr>
          <a:xfrm>
            <a:off x="7043553" y="1690689"/>
            <a:ext cx="3314957" cy="772288"/>
          </a:xfrm>
          <a:custGeom>
            <a:avLst/>
            <a:gdLst/>
            <a:ahLst/>
            <a:cxnLst/>
            <a:rect l="l" t="t" r="r" b="b"/>
            <a:pathLst>
              <a:path w="3314957" h="2961637">
                <a:moveTo>
                  <a:pt x="0" y="0"/>
                </a:moveTo>
                <a:lnTo>
                  <a:pt x="3314957" y="0"/>
                </a:lnTo>
                <a:lnTo>
                  <a:pt x="3314957" y="2961637"/>
                </a:lnTo>
                <a:lnTo>
                  <a:pt x="0" y="296163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t="-1" b="-28348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DCD7044C-F933-0FAF-B315-78F7D2EDDBB8}"/>
              </a:ext>
            </a:extLst>
          </p:cNvPr>
          <p:cNvSpPr/>
          <p:nvPr/>
        </p:nvSpPr>
        <p:spPr>
          <a:xfrm>
            <a:off x="4029935" y="1690688"/>
            <a:ext cx="1016766" cy="952758"/>
          </a:xfrm>
          <a:custGeom>
            <a:avLst/>
            <a:gdLst/>
            <a:ahLst/>
            <a:cxnLst/>
            <a:rect l="l" t="t" r="r" b="b"/>
            <a:pathLst>
              <a:path w="3252216" h="2313432">
                <a:moveTo>
                  <a:pt x="0" y="0"/>
                </a:moveTo>
                <a:lnTo>
                  <a:pt x="3252216" y="0"/>
                </a:lnTo>
                <a:lnTo>
                  <a:pt x="3252216" y="2313432"/>
                </a:lnTo>
                <a:lnTo>
                  <a:pt x="0" y="2313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42814" r="-21985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F1037FA-90F1-1DED-4A89-1D1BC218D8AF}"/>
              </a:ext>
            </a:extLst>
          </p:cNvPr>
          <p:cNvSpPr/>
          <p:nvPr/>
        </p:nvSpPr>
        <p:spPr>
          <a:xfrm>
            <a:off x="4251575" y="3383231"/>
            <a:ext cx="2013460" cy="1369710"/>
          </a:xfrm>
          <a:custGeom>
            <a:avLst/>
            <a:gdLst/>
            <a:ahLst/>
            <a:cxnLst/>
            <a:rect l="l" t="t" r="r" b="b"/>
            <a:pathLst>
              <a:path w="3252216" h="2313432">
                <a:moveTo>
                  <a:pt x="0" y="0"/>
                </a:moveTo>
                <a:lnTo>
                  <a:pt x="3252216" y="0"/>
                </a:lnTo>
                <a:lnTo>
                  <a:pt x="3252216" y="2313432"/>
                </a:lnTo>
                <a:lnTo>
                  <a:pt x="0" y="23134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1524" t="-68899" b="1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AA9E7B0A-F359-486D-1FFF-4B802A87B594}"/>
              </a:ext>
            </a:extLst>
          </p:cNvPr>
          <p:cNvSpPr/>
          <p:nvPr/>
        </p:nvSpPr>
        <p:spPr>
          <a:xfrm>
            <a:off x="8079950" y="3545637"/>
            <a:ext cx="2212717" cy="2473309"/>
          </a:xfrm>
          <a:custGeom>
            <a:avLst/>
            <a:gdLst/>
            <a:ahLst/>
            <a:cxnLst/>
            <a:rect l="l" t="t" r="r" b="b"/>
            <a:pathLst>
              <a:path w="3314957" h="2961637">
                <a:moveTo>
                  <a:pt x="0" y="0"/>
                </a:moveTo>
                <a:lnTo>
                  <a:pt x="3314957" y="0"/>
                </a:lnTo>
                <a:lnTo>
                  <a:pt x="3314957" y="2961637"/>
                </a:lnTo>
                <a:lnTo>
                  <a:pt x="0" y="296163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51303" t="-31650" r="1489" b="2673"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61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54C4E-17ED-973E-A1D2-64E5AC8F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Elementen voor extra opmaak 2</a:t>
            </a:r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AED4AA59-F09D-225B-388A-1474B8C374DB}"/>
              </a:ext>
            </a:extLst>
          </p:cNvPr>
          <p:cNvGrpSpPr/>
          <p:nvPr/>
        </p:nvGrpSpPr>
        <p:grpSpPr>
          <a:xfrm>
            <a:off x="2788999" y="8382010"/>
            <a:ext cx="874138" cy="859002"/>
            <a:chOff x="8875167" y="7131482"/>
            <a:chExt cx="874138" cy="859002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9819FCA-8B00-E65E-4DDB-6D0228807EB1}"/>
                </a:ext>
              </a:extLst>
            </p:cNvPr>
            <p:cNvSpPr/>
            <p:nvPr/>
          </p:nvSpPr>
          <p:spPr>
            <a:xfrm>
              <a:off x="8875167" y="7256316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8DB4C189-4B59-D96F-2EE7-6EA9A852FBBA}"/>
                </a:ext>
              </a:extLst>
            </p:cNvPr>
            <p:cNvSpPr/>
            <p:nvPr/>
          </p:nvSpPr>
          <p:spPr>
            <a:xfrm>
              <a:off x="8927164" y="7131482"/>
              <a:ext cx="822141" cy="840353"/>
            </a:xfrm>
            <a:custGeom>
              <a:avLst/>
              <a:gdLst/>
              <a:ahLst/>
              <a:cxnLst/>
              <a:rect l="l" t="t" r="r" b="b"/>
              <a:pathLst>
                <a:path w="822141" h="840353">
                  <a:moveTo>
                    <a:pt x="0" y="0"/>
                  </a:moveTo>
                  <a:lnTo>
                    <a:pt x="822140" y="0"/>
                  </a:lnTo>
                  <a:lnTo>
                    <a:pt x="822140" y="840352"/>
                  </a:lnTo>
                  <a:lnTo>
                    <a:pt x="0" y="840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3DDF645-9617-D729-F138-0B16DA321F5E}"/>
                </a:ext>
              </a:extLst>
            </p:cNvPr>
            <p:cNvSpPr/>
            <p:nvPr/>
          </p:nvSpPr>
          <p:spPr>
            <a:xfrm>
              <a:off x="8914791" y="7238028"/>
              <a:ext cx="185928" cy="185928"/>
            </a:xfrm>
            <a:custGeom>
              <a:avLst/>
              <a:gdLst/>
              <a:ahLst/>
              <a:cxnLst/>
              <a:rect l="l" t="t" r="r" b="b"/>
              <a:pathLst>
                <a:path w="185928" h="185928">
                  <a:moveTo>
                    <a:pt x="0" y="0"/>
                  </a:moveTo>
                  <a:lnTo>
                    <a:pt x="185928" y="0"/>
                  </a:lnTo>
                  <a:lnTo>
                    <a:pt x="185928" y="185928"/>
                  </a:lnTo>
                  <a:lnTo>
                    <a:pt x="0" y="1859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C6918129-5BCE-8927-EABA-75F357135EF8}"/>
                </a:ext>
              </a:extLst>
            </p:cNvPr>
            <p:cNvSpPr/>
            <p:nvPr/>
          </p:nvSpPr>
          <p:spPr>
            <a:xfrm>
              <a:off x="9036177" y="7704515"/>
              <a:ext cx="692467" cy="285969"/>
            </a:xfrm>
            <a:custGeom>
              <a:avLst/>
              <a:gdLst/>
              <a:ahLst/>
              <a:cxnLst/>
              <a:rect l="l" t="t" r="r" b="b"/>
              <a:pathLst>
                <a:path w="692467" h="285969">
                  <a:moveTo>
                    <a:pt x="0" y="0"/>
                  </a:moveTo>
                  <a:lnTo>
                    <a:pt x="692468" y="0"/>
                  </a:lnTo>
                  <a:lnTo>
                    <a:pt x="692468" y="285969"/>
                  </a:lnTo>
                  <a:lnTo>
                    <a:pt x="0" y="285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E00453B-5371-5474-5858-AE1CA27AF5A8}"/>
              </a:ext>
            </a:extLst>
          </p:cNvPr>
          <p:cNvGrpSpPr/>
          <p:nvPr/>
        </p:nvGrpSpPr>
        <p:grpSpPr>
          <a:xfrm>
            <a:off x="1918729" y="2905188"/>
            <a:ext cx="536581" cy="643518"/>
            <a:chOff x="9018423" y="5518566"/>
            <a:chExt cx="536581" cy="643518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7373ABF0-5039-C677-C270-7D48266693C8}"/>
                </a:ext>
              </a:extLst>
            </p:cNvPr>
            <p:cNvSpPr/>
            <p:nvPr/>
          </p:nvSpPr>
          <p:spPr>
            <a:xfrm>
              <a:off x="9149487" y="5997492"/>
              <a:ext cx="204216" cy="149352"/>
            </a:xfrm>
            <a:custGeom>
              <a:avLst/>
              <a:gdLst/>
              <a:ahLst/>
              <a:cxnLst/>
              <a:rect l="l" t="t" r="r" b="b"/>
              <a:pathLst>
                <a:path w="204216" h="149352">
                  <a:moveTo>
                    <a:pt x="0" y="0"/>
                  </a:moveTo>
                  <a:lnTo>
                    <a:pt x="204216" y="0"/>
                  </a:lnTo>
                  <a:lnTo>
                    <a:pt x="204216" y="149352"/>
                  </a:lnTo>
                  <a:lnTo>
                    <a:pt x="0" y="149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7C3BA26B-D506-B335-6951-37E0DDD261B8}"/>
                </a:ext>
              </a:extLst>
            </p:cNvPr>
            <p:cNvSpPr/>
            <p:nvPr/>
          </p:nvSpPr>
          <p:spPr>
            <a:xfrm>
              <a:off x="9018423" y="5534196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0" y="0"/>
                  </a:moveTo>
                  <a:lnTo>
                    <a:pt x="462915" y="0"/>
                  </a:lnTo>
                  <a:lnTo>
                    <a:pt x="462915" y="462915"/>
                  </a:lnTo>
                  <a:lnTo>
                    <a:pt x="0" y="4629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ADA0A07-E771-7398-7D6A-D98956C3EAC8}"/>
                </a:ext>
              </a:extLst>
            </p:cNvPr>
            <p:cNvSpPr/>
            <p:nvPr/>
          </p:nvSpPr>
          <p:spPr>
            <a:xfrm>
              <a:off x="9186063" y="5979204"/>
              <a:ext cx="237744" cy="182880"/>
            </a:xfrm>
            <a:custGeom>
              <a:avLst/>
              <a:gdLst/>
              <a:ahLst/>
              <a:cxnLst/>
              <a:rect l="l" t="t" r="r" b="b"/>
              <a:pathLst>
                <a:path w="237744" h="182880">
                  <a:moveTo>
                    <a:pt x="0" y="0"/>
                  </a:moveTo>
                  <a:lnTo>
                    <a:pt x="237744" y="0"/>
                  </a:lnTo>
                  <a:lnTo>
                    <a:pt x="237744" y="182880"/>
                  </a:ln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5BC511C2-C177-9716-4825-93778BF62077}"/>
                </a:ext>
              </a:extLst>
            </p:cNvPr>
            <p:cNvSpPr/>
            <p:nvPr/>
          </p:nvSpPr>
          <p:spPr>
            <a:xfrm>
              <a:off x="9057656" y="5518566"/>
              <a:ext cx="497348" cy="497224"/>
            </a:xfrm>
            <a:custGeom>
              <a:avLst/>
              <a:gdLst/>
              <a:ahLst/>
              <a:cxnLst/>
              <a:rect l="l" t="t" r="r" b="b"/>
              <a:pathLst>
                <a:path w="497348" h="497224">
                  <a:moveTo>
                    <a:pt x="0" y="0"/>
                  </a:moveTo>
                  <a:lnTo>
                    <a:pt x="497348" y="0"/>
                  </a:lnTo>
                  <a:lnTo>
                    <a:pt x="497348" y="497224"/>
                  </a:lnTo>
                  <a:lnTo>
                    <a:pt x="0" y="497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DFA56A4F-5ED0-AC6C-26E0-F2251C74DCBD}"/>
                </a:ext>
              </a:extLst>
            </p:cNvPr>
            <p:cNvSpPr/>
            <p:nvPr/>
          </p:nvSpPr>
          <p:spPr>
            <a:xfrm>
              <a:off x="9231783" y="5701836"/>
              <a:ext cx="146304" cy="295656"/>
            </a:xfrm>
            <a:custGeom>
              <a:avLst/>
              <a:gdLst/>
              <a:ahLst/>
              <a:cxnLst/>
              <a:rect l="l" t="t" r="r" b="b"/>
              <a:pathLst>
                <a:path w="146304" h="295656">
                  <a:moveTo>
                    <a:pt x="0" y="0"/>
                  </a:moveTo>
                  <a:lnTo>
                    <a:pt x="146304" y="0"/>
                  </a:lnTo>
                  <a:lnTo>
                    <a:pt x="146304" y="295656"/>
                  </a:lnTo>
                  <a:lnTo>
                    <a:pt x="0" y="2956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6" name="Freeform 14">
            <a:extLst>
              <a:ext uri="{FF2B5EF4-FFF2-40B4-BE49-F238E27FC236}">
                <a16:creationId xmlns:a16="http://schemas.microsoft.com/office/drawing/2014/main" id="{A9F5A47A-B004-7A01-2AD9-8C11B61C1B2B}"/>
              </a:ext>
            </a:extLst>
          </p:cNvPr>
          <p:cNvSpPr/>
          <p:nvPr/>
        </p:nvSpPr>
        <p:spPr>
          <a:xfrm>
            <a:off x="3493291" y="1553424"/>
            <a:ext cx="968969" cy="742550"/>
          </a:xfrm>
          <a:custGeom>
            <a:avLst/>
            <a:gdLst/>
            <a:ahLst/>
            <a:cxnLst/>
            <a:rect l="l" t="t" r="r" b="b"/>
            <a:pathLst>
              <a:path w="968969" h="742550">
                <a:moveTo>
                  <a:pt x="0" y="0"/>
                </a:moveTo>
                <a:lnTo>
                  <a:pt x="968969" y="0"/>
                </a:lnTo>
                <a:lnTo>
                  <a:pt x="968969" y="742550"/>
                </a:lnTo>
                <a:lnTo>
                  <a:pt x="0" y="7425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7" name="Freeform 15">
            <a:extLst>
              <a:ext uri="{FF2B5EF4-FFF2-40B4-BE49-F238E27FC236}">
                <a16:creationId xmlns:a16="http://schemas.microsoft.com/office/drawing/2014/main" id="{485A8C2D-39BE-2275-1AAC-AB618A75F677}"/>
              </a:ext>
            </a:extLst>
          </p:cNvPr>
          <p:cNvSpPr/>
          <p:nvPr/>
        </p:nvSpPr>
        <p:spPr>
          <a:xfrm>
            <a:off x="1852712" y="1252628"/>
            <a:ext cx="1044426" cy="931526"/>
          </a:xfrm>
          <a:custGeom>
            <a:avLst/>
            <a:gdLst/>
            <a:ahLst/>
            <a:cxnLst/>
            <a:rect l="l" t="t" r="r" b="b"/>
            <a:pathLst>
              <a:path w="1044426" h="931526">
                <a:moveTo>
                  <a:pt x="0" y="0"/>
                </a:moveTo>
                <a:lnTo>
                  <a:pt x="1044426" y="0"/>
                </a:lnTo>
                <a:lnTo>
                  <a:pt x="1044426" y="931526"/>
                </a:lnTo>
                <a:lnTo>
                  <a:pt x="0" y="93152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D0F97FAE-8AE5-CB9F-6381-320BB5430F96}"/>
              </a:ext>
            </a:extLst>
          </p:cNvPr>
          <p:cNvGrpSpPr/>
          <p:nvPr/>
        </p:nvGrpSpPr>
        <p:grpSpPr>
          <a:xfrm>
            <a:off x="4703647" y="8363731"/>
            <a:ext cx="713080" cy="898855"/>
            <a:chOff x="10789815" y="7113203"/>
            <a:chExt cx="713080" cy="898855"/>
          </a:xfrm>
        </p:grpSpPr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3016A69A-ABA7-A7D1-B510-9C3983FB7762}"/>
                </a:ext>
              </a:extLst>
            </p:cNvPr>
            <p:cNvSpPr/>
            <p:nvPr/>
          </p:nvSpPr>
          <p:spPr>
            <a:xfrm>
              <a:off x="11072775" y="7192308"/>
              <a:ext cx="94488" cy="237744"/>
            </a:xfrm>
            <a:custGeom>
              <a:avLst/>
              <a:gdLst/>
              <a:ahLst/>
              <a:cxnLst/>
              <a:rect l="l" t="t" r="r" b="b"/>
              <a:pathLst>
                <a:path w="94488" h="237744">
                  <a:moveTo>
                    <a:pt x="0" y="0"/>
                  </a:moveTo>
                  <a:lnTo>
                    <a:pt x="94488" y="0"/>
                  </a:lnTo>
                  <a:lnTo>
                    <a:pt x="94488" y="237744"/>
                  </a:lnTo>
                  <a:lnTo>
                    <a:pt x="0" y="237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CE97D374-3053-C2E3-DD9D-7666E9C2ED45}"/>
                </a:ext>
              </a:extLst>
            </p:cNvPr>
            <p:cNvSpPr/>
            <p:nvPr/>
          </p:nvSpPr>
          <p:spPr>
            <a:xfrm>
              <a:off x="10789815" y="7113203"/>
              <a:ext cx="713080" cy="898855"/>
            </a:xfrm>
            <a:custGeom>
              <a:avLst/>
              <a:gdLst/>
              <a:ahLst/>
              <a:cxnLst/>
              <a:rect l="l" t="t" r="r" b="b"/>
              <a:pathLst>
                <a:path w="713080" h="898855">
                  <a:moveTo>
                    <a:pt x="0" y="0"/>
                  </a:moveTo>
                  <a:lnTo>
                    <a:pt x="713080" y="0"/>
                  </a:lnTo>
                  <a:lnTo>
                    <a:pt x="713080" y="898856"/>
                  </a:lnTo>
                  <a:lnTo>
                    <a:pt x="0" y="898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98D98812-B039-5524-DFCD-8A7369124596}"/>
              </a:ext>
            </a:extLst>
          </p:cNvPr>
          <p:cNvGrpSpPr/>
          <p:nvPr/>
        </p:nvGrpSpPr>
        <p:grpSpPr>
          <a:xfrm>
            <a:off x="3315034" y="4355765"/>
            <a:ext cx="974436" cy="721709"/>
            <a:chOff x="10591695" y="5488981"/>
            <a:chExt cx="974436" cy="721709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B78D7F02-FCF6-F3CD-54DF-0C2C91978A09}"/>
                </a:ext>
              </a:extLst>
            </p:cNvPr>
            <p:cNvSpPr/>
            <p:nvPr/>
          </p:nvSpPr>
          <p:spPr>
            <a:xfrm>
              <a:off x="10591695" y="5488981"/>
              <a:ext cx="974436" cy="721709"/>
            </a:xfrm>
            <a:custGeom>
              <a:avLst/>
              <a:gdLst/>
              <a:ahLst/>
              <a:cxnLst/>
              <a:rect l="l" t="t" r="r" b="b"/>
              <a:pathLst>
                <a:path w="974436" h="721709">
                  <a:moveTo>
                    <a:pt x="0" y="0"/>
                  </a:moveTo>
                  <a:lnTo>
                    <a:pt x="974436" y="0"/>
                  </a:lnTo>
                  <a:lnTo>
                    <a:pt x="974436" y="721710"/>
                  </a:lnTo>
                  <a:lnTo>
                    <a:pt x="0" y="721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329B419E-69D3-7159-D43C-C9AFB1F5581D}"/>
                </a:ext>
              </a:extLst>
            </p:cNvPr>
            <p:cNvSpPr/>
            <p:nvPr/>
          </p:nvSpPr>
          <p:spPr>
            <a:xfrm>
              <a:off x="11084967" y="5592108"/>
              <a:ext cx="478536" cy="454152"/>
            </a:xfrm>
            <a:custGeom>
              <a:avLst/>
              <a:gdLst/>
              <a:ahLst/>
              <a:cxnLst/>
              <a:rect l="l" t="t" r="r" b="b"/>
              <a:pathLst>
                <a:path w="478536" h="454152">
                  <a:moveTo>
                    <a:pt x="0" y="0"/>
                  </a:moveTo>
                  <a:lnTo>
                    <a:pt x="478536" y="0"/>
                  </a:lnTo>
                  <a:lnTo>
                    <a:pt x="478536" y="454152"/>
                  </a:lnTo>
                  <a:lnTo>
                    <a:pt x="0" y="454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52B55927-A726-C83E-1118-D8FA9BA94E6D}"/>
                </a:ext>
              </a:extLst>
            </p:cNvPr>
            <p:cNvSpPr/>
            <p:nvPr/>
          </p:nvSpPr>
          <p:spPr>
            <a:xfrm>
              <a:off x="10979811" y="6015418"/>
              <a:ext cx="313563" cy="34252"/>
            </a:xfrm>
            <a:custGeom>
              <a:avLst/>
              <a:gdLst/>
              <a:ahLst/>
              <a:cxnLst/>
              <a:rect l="l" t="t" r="r" b="b"/>
              <a:pathLst>
                <a:path w="313563" h="34252">
                  <a:moveTo>
                    <a:pt x="0" y="0"/>
                  </a:moveTo>
                  <a:lnTo>
                    <a:pt x="313563" y="0"/>
                  </a:lnTo>
                  <a:lnTo>
                    <a:pt x="313563" y="34252"/>
                  </a:lnTo>
                  <a:lnTo>
                    <a:pt x="0" y="342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3A32CBBC-3217-264A-2553-BF3FBFFCF267}"/>
                </a:ext>
              </a:extLst>
            </p:cNvPr>
            <p:cNvSpPr/>
            <p:nvPr/>
          </p:nvSpPr>
          <p:spPr>
            <a:xfrm>
              <a:off x="10758831" y="5707932"/>
              <a:ext cx="140208" cy="121920"/>
            </a:xfrm>
            <a:custGeom>
              <a:avLst/>
              <a:gdLst/>
              <a:ahLst/>
              <a:cxnLst/>
              <a:rect l="l" t="t" r="r" b="b"/>
              <a:pathLst>
                <a:path w="140208" h="121920">
                  <a:moveTo>
                    <a:pt x="0" y="0"/>
                  </a:moveTo>
                  <a:lnTo>
                    <a:pt x="140208" y="0"/>
                  </a:lnTo>
                  <a:lnTo>
                    <a:pt x="140208" y="121920"/>
                  </a:lnTo>
                  <a:lnTo>
                    <a:pt x="0" y="121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14428291-C9E5-F7AD-EE8B-A0C183EFEEEB}"/>
                </a:ext>
              </a:extLst>
            </p:cNvPr>
            <p:cNvSpPr/>
            <p:nvPr/>
          </p:nvSpPr>
          <p:spPr>
            <a:xfrm>
              <a:off x="10923423" y="5707932"/>
              <a:ext cx="140208" cy="121920"/>
            </a:xfrm>
            <a:custGeom>
              <a:avLst/>
              <a:gdLst/>
              <a:ahLst/>
              <a:cxnLst/>
              <a:rect l="l" t="t" r="r" b="b"/>
              <a:pathLst>
                <a:path w="140208" h="121920">
                  <a:moveTo>
                    <a:pt x="0" y="0"/>
                  </a:moveTo>
                  <a:lnTo>
                    <a:pt x="140208" y="0"/>
                  </a:lnTo>
                  <a:lnTo>
                    <a:pt x="140208" y="121920"/>
                  </a:lnTo>
                  <a:lnTo>
                    <a:pt x="0" y="121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ED08B4F5-2212-C3B3-42E6-DF4469518C25}"/>
                </a:ext>
              </a:extLst>
            </p:cNvPr>
            <p:cNvSpPr/>
            <p:nvPr/>
          </p:nvSpPr>
          <p:spPr>
            <a:xfrm>
              <a:off x="11088015" y="5707932"/>
              <a:ext cx="140208" cy="121920"/>
            </a:xfrm>
            <a:custGeom>
              <a:avLst/>
              <a:gdLst/>
              <a:ahLst/>
              <a:cxnLst/>
              <a:rect l="l" t="t" r="r" b="b"/>
              <a:pathLst>
                <a:path w="140208" h="121920">
                  <a:moveTo>
                    <a:pt x="0" y="0"/>
                  </a:moveTo>
                  <a:lnTo>
                    <a:pt x="140208" y="0"/>
                  </a:lnTo>
                  <a:lnTo>
                    <a:pt x="140208" y="121920"/>
                  </a:lnTo>
                  <a:lnTo>
                    <a:pt x="0" y="121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425B17F7-74ED-C515-7E99-0B66ADFDAEC1}"/>
                </a:ext>
              </a:extLst>
            </p:cNvPr>
            <p:cNvSpPr/>
            <p:nvPr/>
          </p:nvSpPr>
          <p:spPr>
            <a:xfrm>
              <a:off x="11322853" y="5658145"/>
              <a:ext cx="235058" cy="317478"/>
            </a:xfrm>
            <a:custGeom>
              <a:avLst/>
              <a:gdLst/>
              <a:ahLst/>
              <a:cxnLst/>
              <a:rect l="l" t="t" r="r" b="b"/>
              <a:pathLst>
                <a:path w="235058" h="317478">
                  <a:moveTo>
                    <a:pt x="0" y="0"/>
                  </a:moveTo>
                  <a:lnTo>
                    <a:pt x="235058" y="0"/>
                  </a:lnTo>
                  <a:lnTo>
                    <a:pt x="235058" y="317478"/>
                  </a:lnTo>
                  <a:lnTo>
                    <a:pt x="0" y="3174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0" name="Groep 39">
            <a:extLst>
              <a:ext uri="{FF2B5EF4-FFF2-40B4-BE49-F238E27FC236}">
                <a16:creationId xmlns:a16="http://schemas.microsoft.com/office/drawing/2014/main" id="{AF3CEED3-A31C-8A39-8A1F-3A0AE3587232}"/>
              </a:ext>
            </a:extLst>
          </p:cNvPr>
          <p:cNvGrpSpPr/>
          <p:nvPr/>
        </p:nvGrpSpPr>
        <p:grpSpPr>
          <a:xfrm>
            <a:off x="3561964" y="2654985"/>
            <a:ext cx="590531" cy="953119"/>
            <a:chOff x="10850775" y="3651037"/>
            <a:chExt cx="590531" cy="953119"/>
          </a:xfrm>
        </p:grpSpPr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621958D8-767B-00B2-E59C-F8DABB2664C5}"/>
                </a:ext>
              </a:extLst>
            </p:cNvPr>
            <p:cNvSpPr/>
            <p:nvPr/>
          </p:nvSpPr>
          <p:spPr>
            <a:xfrm>
              <a:off x="10850775" y="3651037"/>
              <a:ext cx="590531" cy="934212"/>
            </a:xfrm>
            <a:custGeom>
              <a:avLst/>
              <a:gdLst/>
              <a:ahLst/>
              <a:cxnLst/>
              <a:rect l="l" t="t" r="r" b="b"/>
              <a:pathLst>
                <a:path w="590531" h="934212">
                  <a:moveTo>
                    <a:pt x="0" y="0"/>
                  </a:moveTo>
                  <a:lnTo>
                    <a:pt x="590531" y="0"/>
                  </a:lnTo>
                  <a:lnTo>
                    <a:pt x="590531" y="934212"/>
                  </a:lnTo>
                  <a:lnTo>
                    <a:pt x="0" y="9342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3F257A85-DDC6-70DF-8AD2-7E3BB0FDCA59}"/>
                </a:ext>
              </a:extLst>
            </p:cNvPr>
            <p:cNvSpPr/>
            <p:nvPr/>
          </p:nvSpPr>
          <p:spPr>
            <a:xfrm>
              <a:off x="10889361" y="4318187"/>
              <a:ext cx="522027" cy="285969"/>
            </a:xfrm>
            <a:custGeom>
              <a:avLst/>
              <a:gdLst/>
              <a:ahLst/>
              <a:cxnLst/>
              <a:rect l="l" t="t" r="r" b="b"/>
              <a:pathLst>
                <a:path w="522027" h="285969">
                  <a:moveTo>
                    <a:pt x="0" y="0"/>
                  </a:moveTo>
                  <a:lnTo>
                    <a:pt x="522027" y="0"/>
                  </a:lnTo>
                  <a:lnTo>
                    <a:pt x="522027" y="285969"/>
                  </a:lnTo>
                  <a:lnTo>
                    <a:pt x="0" y="285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3AC3E934-D315-E423-742E-4C1F2CFF3D1D}"/>
                </a:ext>
              </a:extLst>
            </p:cNvPr>
            <p:cNvGrpSpPr/>
            <p:nvPr/>
          </p:nvGrpSpPr>
          <p:grpSpPr>
            <a:xfrm>
              <a:off x="11025531" y="3699300"/>
              <a:ext cx="249679" cy="713232"/>
              <a:chOff x="11025531" y="3699300"/>
              <a:chExt cx="249679" cy="713232"/>
            </a:xfrm>
          </p:grpSpPr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589C7574-FD55-32AC-7492-F7459BD97725}"/>
                  </a:ext>
                </a:extLst>
              </p:cNvPr>
              <p:cNvSpPr/>
              <p:nvPr/>
            </p:nvSpPr>
            <p:spPr>
              <a:xfrm>
                <a:off x="11078871" y="3699300"/>
                <a:ext cx="140208" cy="131064"/>
              </a:xfrm>
              <a:custGeom>
                <a:avLst/>
                <a:gdLst/>
                <a:ahLst/>
                <a:cxnLst/>
                <a:rect l="l" t="t" r="r" b="b"/>
                <a:pathLst>
                  <a:path w="140208" h="131064">
                    <a:moveTo>
                      <a:pt x="0" y="0"/>
                    </a:moveTo>
                    <a:lnTo>
                      <a:pt x="140208" y="0"/>
                    </a:lnTo>
                    <a:lnTo>
                      <a:pt x="140208" y="131064"/>
                    </a:lnTo>
                    <a:lnTo>
                      <a:pt x="0" y="1310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56883CF5-3967-FBFD-EAC8-76431E4B0BD0}"/>
                  </a:ext>
                </a:extLst>
              </p:cNvPr>
              <p:cNvSpPr/>
              <p:nvPr/>
            </p:nvSpPr>
            <p:spPr>
              <a:xfrm>
                <a:off x="11041933" y="3799523"/>
                <a:ext cx="219542" cy="251698"/>
              </a:xfrm>
              <a:custGeom>
                <a:avLst/>
                <a:gdLst/>
                <a:ahLst/>
                <a:cxnLst/>
                <a:rect l="l" t="t" r="r" b="b"/>
                <a:pathLst>
                  <a:path w="219542" h="251698">
                    <a:moveTo>
                      <a:pt x="0" y="0"/>
                    </a:moveTo>
                    <a:lnTo>
                      <a:pt x="219541" y="0"/>
                    </a:lnTo>
                    <a:lnTo>
                      <a:pt x="219541" y="251698"/>
                    </a:lnTo>
                    <a:lnTo>
                      <a:pt x="0" y="2516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6">
                  <a:extLst>
                    <a:ext uri="{96DAC541-7B7A-43D3-8B79-37D633B846F1}">
                      <asvg:svgBlip xmlns:asvg="http://schemas.microsoft.com/office/drawing/2016/SVG/main" r:embed="rId3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50AC1E35-0F91-5BEC-D937-60191642C6BE}"/>
                  </a:ext>
                </a:extLst>
              </p:cNvPr>
              <p:cNvSpPr/>
              <p:nvPr/>
            </p:nvSpPr>
            <p:spPr>
              <a:xfrm>
                <a:off x="11091063" y="4275372"/>
                <a:ext cx="115824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15824" h="137160">
                    <a:moveTo>
                      <a:pt x="0" y="0"/>
                    </a:moveTo>
                    <a:lnTo>
                      <a:pt x="115824" y="0"/>
                    </a:lnTo>
                    <a:lnTo>
                      <a:pt x="115824" y="137160"/>
                    </a:lnTo>
                    <a:lnTo>
                      <a:pt x="0" y="1371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7" name="Freeform 32">
                <a:extLst>
                  <a:ext uri="{FF2B5EF4-FFF2-40B4-BE49-F238E27FC236}">
                    <a16:creationId xmlns:a16="http://schemas.microsoft.com/office/drawing/2014/main" id="{41C27CD0-02CE-462D-3BE6-765AC6F23C8D}"/>
                  </a:ext>
                </a:extLst>
              </p:cNvPr>
              <p:cNvSpPr/>
              <p:nvPr/>
            </p:nvSpPr>
            <p:spPr>
              <a:xfrm>
                <a:off x="11039247" y="3927900"/>
                <a:ext cx="219456" cy="252984"/>
              </a:xfrm>
              <a:custGeom>
                <a:avLst/>
                <a:gdLst/>
                <a:ahLst/>
                <a:cxnLst/>
                <a:rect l="l" t="t" r="r" b="b"/>
                <a:pathLst>
                  <a:path w="219456" h="252984">
                    <a:moveTo>
                      <a:pt x="0" y="0"/>
                    </a:moveTo>
                    <a:lnTo>
                      <a:pt x="219456" y="0"/>
                    </a:lnTo>
                    <a:lnTo>
                      <a:pt x="219456" y="252984"/>
                    </a:lnTo>
                    <a:lnTo>
                      <a:pt x="0" y="25298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8" name="Freeform 33">
                <a:extLst>
                  <a:ext uri="{FF2B5EF4-FFF2-40B4-BE49-F238E27FC236}">
                    <a16:creationId xmlns:a16="http://schemas.microsoft.com/office/drawing/2014/main" id="{9B980080-C658-06B2-5996-1FA66C228E23}"/>
                  </a:ext>
                </a:extLst>
              </p:cNvPr>
              <p:cNvSpPr/>
              <p:nvPr/>
            </p:nvSpPr>
            <p:spPr>
              <a:xfrm>
                <a:off x="11025531" y="4278058"/>
                <a:ext cx="249679" cy="34252"/>
              </a:xfrm>
              <a:custGeom>
                <a:avLst/>
                <a:gdLst/>
                <a:ahLst/>
                <a:cxnLst/>
                <a:rect l="l" t="t" r="r" b="b"/>
                <a:pathLst>
                  <a:path w="249679" h="34252">
                    <a:moveTo>
                      <a:pt x="0" y="0"/>
                    </a:moveTo>
                    <a:lnTo>
                      <a:pt x="249678" y="0"/>
                    </a:lnTo>
                    <a:lnTo>
                      <a:pt x="249678" y="34252"/>
                    </a:lnTo>
                    <a:lnTo>
                      <a:pt x="0" y="3425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0">
                  <a:extLst>
                    <a:ext uri="{96DAC541-7B7A-43D3-8B79-37D633B846F1}">
                      <asvg:svgBlip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nl-NL"/>
              </a:p>
            </p:txBody>
          </p:sp>
        </p:grpSp>
      </p:grpSp>
      <p:grpSp>
        <p:nvGrpSpPr>
          <p:cNvPr id="49" name="Groep 48">
            <a:extLst>
              <a:ext uri="{FF2B5EF4-FFF2-40B4-BE49-F238E27FC236}">
                <a16:creationId xmlns:a16="http://schemas.microsoft.com/office/drawing/2014/main" id="{3670D56C-020A-84E0-C8D5-CD69316F933C}"/>
              </a:ext>
            </a:extLst>
          </p:cNvPr>
          <p:cNvGrpSpPr/>
          <p:nvPr/>
        </p:nvGrpSpPr>
        <p:grpSpPr>
          <a:xfrm>
            <a:off x="4925622" y="1339149"/>
            <a:ext cx="724405" cy="986695"/>
            <a:chOff x="10783719" y="1907276"/>
            <a:chExt cx="724405" cy="986695"/>
          </a:xfrm>
        </p:grpSpPr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8D139003-6B0F-8234-2203-69B7DE7E6AAE}"/>
                </a:ext>
              </a:extLst>
            </p:cNvPr>
            <p:cNvSpPr/>
            <p:nvPr/>
          </p:nvSpPr>
          <p:spPr>
            <a:xfrm>
              <a:off x="10959999" y="2690412"/>
              <a:ext cx="252984" cy="121920"/>
            </a:xfrm>
            <a:custGeom>
              <a:avLst/>
              <a:gdLst/>
              <a:ahLst/>
              <a:cxnLst/>
              <a:rect l="l" t="t" r="r" b="b"/>
              <a:pathLst>
                <a:path w="252984" h="121920">
                  <a:moveTo>
                    <a:pt x="0" y="0"/>
                  </a:moveTo>
                  <a:lnTo>
                    <a:pt x="252984" y="0"/>
                  </a:lnTo>
                  <a:lnTo>
                    <a:pt x="252984" y="121920"/>
                  </a:lnTo>
                  <a:lnTo>
                    <a:pt x="0" y="121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FFAC7E3C-72D6-5348-DCA4-274D1B065B27}"/>
                </a:ext>
              </a:extLst>
            </p:cNvPr>
            <p:cNvSpPr/>
            <p:nvPr/>
          </p:nvSpPr>
          <p:spPr>
            <a:xfrm>
              <a:off x="10783719" y="1907276"/>
              <a:ext cx="724405" cy="986695"/>
            </a:xfrm>
            <a:custGeom>
              <a:avLst/>
              <a:gdLst/>
              <a:ahLst/>
              <a:cxnLst/>
              <a:rect l="l" t="t" r="r" b="b"/>
              <a:pathLst>
                <a:path w="724405" h="986695">
                  <a:moveTo>
                    <a:pt x="0" y="0"/>
                  </a:moveTo>
                  <a:lnTo>
                    <a:pt x="724405" y="0"/>
                  </a:lnTo>
                  <a:lnTo>
                    <a:pt x="724405" y="986695"/>
                  </a:lnTo>
                  <a:lnTo>
                    <a:pt x="0" y="986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3">
                <a:extLst>
                  <a:ext uri="{96DAC541-7B7A-43D3-8B79-37D633B846F1}">
                    <asvg:svgBlip xmlns:asvg="http://schemas.microsoft.com/office/drawing/2016/SVG/main" r:embed="rId4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2" name="Groep 51">
            <a:extLst>
              <a:ext uri="{FF2B5EF4-FFF2-40B4-BE49-F238E27FC236}">
                <a16:creationId xmlns:a16="http://schemas.microsoft.com/office/drawing/2014/main" id="{D7E5CAB2-BBC9-CF0F-6B48-79B4FA1AFCF3}"/>
              </a:ext>
            </a:extLst>
          </p:cNvPr>
          <p:cNvGrpSpPr/>
          <p:nvPr/>
        </p:nvGrpSpPr>
        <p:grpSpPr>
          <a:xfrm>
            <a:off x="7905085" y="1491139"/>
            <a:ext cx="483594" cy="764248"/>
            <a:chOff x="10878207" y="273491"/>
            <a:chExt cx="483594" cy="764248"/>
          </a:xfrm>
        </p:grpSpPr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C3B6B68B-742F-9F9D-E258-F302BE421D85}"/>
                </a:ext>
              </a:extLst>
            </p:cNvPr>
            <p:cNvSpPr/>
            <p:nvPr/>
          </p:nvSpPr>
          <p:spPr>
            <a:xfrm>
              <a:off x="10878207" y="273491"/>
              <a:ext cx="483594" cy="764248"/>
            </a:xfrm>
            <a:custGeom>
              <a:avLst/>
              <a:gdLst/>
              <a:ahLst/>
              <a:cxnLst/>
              <a:rect l="l" t="t" r="r" b="b"/>
              <a:pathLst>
                <a:path w="483594" h="764248">
                  <a:moveTo>
                    <a:pt x="0" y="0"/>
                  </a:moveTo>
                  <a:lnTo>
                    <a:pt x="483594" y="0"/>
                  </a:lnTo>
                  <a:lnTo>
                    <a:pt x="483594" y="764248"/>
                  </a:lnTo>
                  <a:lnTo>
                    <a:pt x="0" y="764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5">
                <a:extLst>
                  <a:ext uri="{96DAC541-7B7A-43D3-8B79-37D633B846F1}">
                    <asvg:svgBlip xmlns:asvg="http://schemas.microsoft.com/office/drawing/2016/SVG/main" r:embed="rId4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6420061D-9B23-7A3B-E10B-9586E0FB30B9}"/>
                </a:ext>
              </a:extLst>
            </p:cNvPr>
            <p:cNvSpPr/>
            <p:nvPr/>
          </p:nvSpPr>
          <p:spPr>
            <a:xfrm>
              <a:off x="11142879" y="392220"/>
              <a:ext cx="97536" cy="94488"/>
            </a:xfrm>
            <a:custGeom>
              <a:avLst/>
              <a:gdLst/>
              <a:ahLst/>
              <a:cxnLst/>
              <a:rect l="l" t="t" r="r" b="b"/>
              <a:pathLst>
                <a:path w="97536" h="94488">
                  <a:moveTo>
                    <a:pt x="0" y="0"/>
                  </a:moveTo>
                  <a:lnTo>
                    <a:pt x="97536" y="0"/>
                  </a:lnTo>
                  <a:lnTo>
                    <a:pt x="97536" y="94488"/>
                  </a:lnTo>
                  <a:lnTo>
                    <a:pt x="0" y="944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7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5" name="Groep 54">
            <a:extLst>
              <a:ext uri="{FF2B5EF4-FFF2-40B4-BE49-F238E27FC236}">
                <a16:creationId xmlns:a16="http://schemas.microsoft.com/office/drawing/2014/main" id="{AA432E43-C944-1768-2DE5-E7A717715CB5}"/>
              </a:ext>
            </a:extLst>
          </p:cNvPr>
          <p:cNvGrpSpPr/>
          <p:nvPr/>
        </p:nvGrpSpPr>
        <p:grpSpPr>
          <a:xfrm>
            <a:off x="6684847" y="8372847"/>
            <a:ext cx="462296" cy="835342"/>
            <a:chOff x="12771015" y="7122319"/>
            <a:chExt cx="462296" cy="835342"/>
          </a:xfrm>
        </p:grpSpPr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CCD62AE7-E698-4E9C-6F21-0CD7A34ACE10}"/>
                </a:ext>
              </a:extLst>
            </p:cNvPr>
            <p:cNvSpPr/>
            <p:nvPr/>
          </p:nvSpPr>
          <p:spPr>
            <a:xfrm>
              <a:off x="12965583" y="7808004"/>
              <a:ext cx="207264" cy="82296"/>
            </a:xfrm>
            <a:custGeom>
              <a:avLst/>
              <a:gdLst/>
              <a:ahLst/>
              <a:cxnLst/>
              <a:rect l="l" t="t" r="r" b="b"/>
              <a:pathLst>
                <a:path w="207264" h="82296">
                  <a:moveTo>
                    <a:pt x="0" y="0"/>
                  </a:moveTo>
                  <a:lnTo>
                    <a:pt x="207264" y="0"/>
                  </a:lnTo>
                  <a:lnTo>
                    <a:pt x="207264" y="82296"/>
                  </a:lnTo>
                  <a:lnTo>
                    <a:pt x="0" y="82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8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23D4538D-070B-8BDA-4099-94DE0A3DD769}"/>
                </a:ext>
              </a:extLst>
            </p:cNvPr>
            <p:cNvSpPr/>
            <p:nvPr/>
          </p:nvSpPr>
          <p:spPr>
            <a:xfrm>
              <a:off x="12868047" y="7198404"/>
              <a:ext cx="234696" cy="106680"/>
            </a:xfrm>
            <a:custGeom>
              <a:avLst/>
              <a:gdLst/>
              <a:ahLst/>
              <a:cxnLst/>
              <a:rect l="l" t="t" r="r" b="b"/>
              <a:pathLst>
                <a:path w="234696" h="106680">
                  <a:moveTo>
                    <a:pt x="0" y="0"/>
                  </a:moveTo>
                  <a:lnTo>
                    <a:pt x="234696" y="0"/>
                  </a:lnTo>
                  <a:lnTo>
                    <a:pt x="234696" y="106680"/>
                  </a:lnTo>
                  <a:lnTo>
                    <a:pt x="0" y="106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9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B531433A-E168-AF90-8588-B32A20931EF2}"/>
                </a:ext>
              </a:extLst>
            </p:cNvPr>
            <p:cNvSpPr/>
            <p:nvPr/>
          </p:nvSpPr>
          <p:spPr>
            <a:xfrm>
              <a:off x="12771015" y="7122319"/>
              <a:ext cx="462296" cy="835342"/>
            </a:xfrm>
            <a:custGeom>
              <a:avLst/>
              <a:gdLst/>
              <a:ahLst/>
              <a:cxnLst/>
              <a:rect l="l" t="t" r="r" b="b"/>
              <a:pathLst>
                <a:path w="462296" h="835342">
                  <a:moveTo>
                    <a:pt x="0" y="0"/>
                  </a:moveTo>
                  <a:lnTo>
                    <a:pt x="462296" y="0"/>
                  </a:lnTo>
                  <a:lnTo>
                    <a:pt x="462296" y="835342"/>
                  </a:lnTo>
                  <a:lnTo>
                    <a:pt x="0" y="835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0">
                <a:extLs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59" name="Freeform 43">
            <a:extLst>
              <a:ext uri="{FF2B5EF4-FFF2-40B4-BE49-F238E27FC236}">
                <a16:creationId xmlns:a16="http://schemas.microsoft.com/office/drawing/2014/main" id="{F5C91A7A-0D70-AE9F-ADE9-E40D771E5512}"/>
              </a:ext>
            </a:extLst>
          </p:cNvPr>
          <p:cNvSpPr/>
          <p:nvPr/>
        </p:nvSpPr>
        <p:spPr>
          <a:xfrm>
            <a:off x="5004798" y="3510722"/>
            <a:ext cx="641966" cy="794871"/>
          </a:xfrm>
          <a:custGeom>
            <a:avLst/>
            <a:gdLst/>
            <a:ahLst/>
            <a:cxnLst/>
            <a:rect l="l" t="t" r="r" b="b"/>
            <a:pathLst>
              <a:path w="641966" h="794871">
                <a:moveTo>
                  <a:pt x="0" y="0"/>
                </a:moveTo>
                <a:lnTo>
                  <a:pt x="641966" y="0"/>
                </a:lnTo>
                <a:lnTo>
                  <a:pt x="641966" y="794871"/>
                </a:lnTo>
                <a:lnTo>
                  <a:pt x="0" y="794871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0" name="Freeform 44">
            <a:extLst>
              <a:ext uri="{FF2B5EF4-FFF2-40B4-BE49-F238E27FC236}">
                <a16:creationId xmlns:a16="http://schemas.microsoft.com/office/drawing/2014/main" id="{68B2155C-99D5-A024-2110-594197210821}"/>
              </a:ext>
            </a:extLst>
          </p:cNvPr>
          <p:cNvSpPr/>
          <p:nvPr/>
        </p:nvSpPr>
        <p:spPr>
          <a:xfrm>
            <a:off x="5909637" y="1903882"/>
            <a:ext cx="843153" cy="803900"/>
          </a:xfrm>
          <a:custGeom>
            <a:avLst/>
            <a:gdLst/>
            <a:ahLst/>
            <a:cxnLst/>
            <a:rect l="l" t="t" r="r" b="b"/>
            <a:pathLst>
              <a:path w="843153" h="803900">
                <a:moveTo>
                  <a:pt x="0" y="0"/>
                </a:moveTo>
                <a:lnTo>
                  <a:pt x="843153" y="0"/>
                </a:lnTo>
                <a:lnTo>
                  <a:pt x="843153" y="803900"/>
                </a:lnTo>
                <a:lnTo>
                  <a:pt x="0" y="803900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1" name="Groep 60">
            <a:extLst>
              <a:ext uri="{FF2B5EF4-FFF2-40B4-BE49-F238E27FC236}">
                <a16:creationId xmlns:a16="http://schemas.microsoft.com/office/drawing/2014/main" id="{7B4998D9-B6A0-A0A1-8F85-A9871B18845E}"/>
              </a:ext>
            </a:extLst>
          </p:cNvPr>
          <p:cNvGrpSpPr/>
          <p:nvPr/>
        </p:nvGrpSpPr>
        <p:grpSpPr>
          <a:xfrm>
            <a:off x="6032510" y="4535652"/>
            <a:ext cx="965711" cy="913867"/>
            <a:chOff x="12548007" y="5384987"/>
            <a:chExt cx="965711" cy="913867"/>
          </a:xfrm>
        </p:grpSpPr>
        <p:sp>
          <p:nvSpPr>
            <p:cNvPr id="62" name="Freeform 40">
              <a:extLst>
                <a:ext uri="{FF2B5EF4-FFF2-40B4-BE49-F238E27FC236}">
                  <a16:creationId xmlns:a16="http://schemas.microsoft.com/office/drawing/2014/main" id="{D750E731-0157-D7F3-94DF-6C4672A4C3BF}"/>
                </a:ext>
              </a:extLst>
            </p:cNvPr>
            <p:cNvSpPr/>
            <p:nvPr/>
          </p:nvSpPr>
          <p:spPr>
            <a:xfrm>
              <a:off x="12846711" y="5464092"/>
              <a:ext cx="252727" cy="54226"/>
            </a:xfrm>
            <a:custGeom>
              <a:avLst/>
              <a:gdLst/>
              <a:ahLst/>
              <a:cxnLst/>
              <a:rect l="l" t="t" r="r" b="b"/>
              <a:pathLst>
                <a:path w="252727" h="54226">
                  <a:moveTo>
                    <a:pt x="0" y="0"/>
                  </a:moveTo>
                  <a:lnTo>
                    <a:pt x="252726" y="0"/>
                  </a:lnTo>
                  <a:lnTo>
                    <a:pt x="252726" y="54226"/>
                  </a:lnTo>
                  <a:lnTo>
                    <a:pt x="0" y="54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6">
                <a:extLst>
                  <a:ext uri="{96DAC541-7B7A-43D3-8B79-37D633B846F1}">
                    <asvg:svgBlip xmlns:asvg="http://schemas.microsoft.com/office/drawing/2016/SVG/main" r:embed="rId5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4B4DF163-F210-4D27-BC53-BD0C9F7C8347}"/>
                </a:ext>
              </a:extLst>
            </p:cNvPr>
            <p:cNvSpPr/>
            <p:nvPr/>
          </p:nvSpPr>
          <p:spPr>
            <a:xfrm>
              <a:off x="12560199" y="5506764"/>
              <a:ext cx="213360" cy="213360"/>
            </a:xfrm>
            <a:custGeom>
              <a:avLst/>
              <a:gdLst/>
              <a:ahLst/>
              <a:cxnLst/>
              <a:rect l="l" t="t" r="r" b="b"/>
              <a:pathLst>
                <a:path w="213360" h="213360">
                  <a:moveTo>
                    <a:pt x="0" y="0"/>
                  </a:moveTo>
                  <a:lnTo>
                    <a:pt x="213360" y="0"/>
                  </a:lnTo>
                  <a:lnTo>
                    <a:pt x="213360" y="213360"/>
                  </a:lnTo>
                  <a:lnTo>
                    <a:pt x="0" y="2133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8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4" name="Freeform 45">
              <a:extLst>
                <a:ext uri="{FF2B5EF4-FFF2-40B4-BE49-F238E27FC236}">
                  <a16:creationId xmlns:a16="http://schemas.microsoft.com/office/drawing/2014/main" id="{97AC0443-B8F5-491A-5E13-A48629637E7B}"/>
                </a:ext>
              </a:extLst>
            </p:cNvPr>
            <p:cNvSpPr/>
            <p:nvPr/>
          </p:nvSpPr>
          <p:spPr>
            <a:xfrm>
              <a:off x="12548007" y="5384987"/>
              <a:ext cx="965711" cy="913867"/>
            </a:xfrm>
            <a:custGeom>
              <a:avLst/>
              <a:gdLst/>
              <a:ahLst/>
              <a:cxnLst/>
              <a:rect l="l" t="t" r="r" b="b"/>
              <a:pathLst>
                <a:path w="965711" h="913867">
                  <a:moveTo>
                    <a:pt x="0" y="0"/>
                  </a:moveTo>
                  <a:lnTo>
                    <a:pt x="965711" y="0"/>
                  </a:lnTo>
                  <a:lnTo>
                    <a:pt x="965711" y="913867"/>
                  </a:lnTo>
                  <a:lnTo>
                    <a:pt x="0" y="913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65" name="Freeform 46">
            <a:extLst>
              <a:ext uri="{FF2B5EF4-FFF2-40B4-BE49-F238E27FC236}">
                <a16:creationId xmlns:a16="http://schemas.microsoft.com/office/drawing/2014/main" id="{56B592C4-A132-6DBA-CCAE-FF97026E121B}"/>
              </a:ext>
            </a:extLst>
          </p:cNvPr>
          <p:cNvSpPr/>
          <p:nvPr/>
        </p:nvSpPr>
        <p:spPr>
          <a:xfrm>
            <a:off x="8833183" y="1667292"/>
            <a:ext cx="1017127" cy="813378"/>
          </a:xfrm>
          <a:custGeom>
            <a:avLst/>
            <a:gdLst/>
            <a:ahLst/>
            <a:cxnLst/>
            <a:rect l="l" t="t" r="r" b="b"/>
            <a:pathLst>
              <a:path w="1017127" h="813378">
                <a:moveTo>
                  <a:pt x="0" y="0"/>
                </a:moveTo>
                <a:lnTo>
                  <a:pt x="1017128" y="0"/>
                </a:lnTo>
                <a:lnTo>
                  <a:pt x="1017128" y="813378"/>
                </a:lnTo>
                <a:lnTo>
                  <a:pt x="0" y="813378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6" name="Freeform 47">
            <a:extLst>
              <a:ext uri="{FF2B5EF4-FFF2-40B4-BE49-F238E27FC236}">
                <a16:creationId xmlns:a16="http://schemas.microsoft.com/office/drawing/2014/main" id="{C2DD2F77-1932-F9FD-E59C-AE09A78155DE}"/>
              </a:ext>
            </a:extLst>
          </p:cNvPr>
          <p:cNvSpPr/>
          <p:nvPr/>
        </p:nvSpPr>
        <p:spPr>
          <a:xfrm>
            <a:off x="8388679" y="8394211"/>
            <a:ext cx="777259" cy="780278"/>
          </a:xfrm>
          <a:custGeom>
            <a:avLst/>
            <a:gdLst/>
            <a:ahLst/>
            <a:cxnLst/>
            <a:rect l="l" t="t" r="r" b="b"/>
            <a:pathLst>
              <a:path w="777259" h="780278">
                <a:moveTo>
                  <a:pt x="0" y="0"/>
                </a:moveTo>
                <a:lnTo>
                  <a:pt x="777259" y="0"/>
                </a:lnTo>
                <a:lnTo>
                  <a:pt x="777259" y="780279"/>
                </a:lnTo>
                <a:lnTo>
                  <a:pt x="0" y="780279"/>
                </a:lnTo>
                <a:lnTo>
                  <a:pt x="0" y="0"/>
                </a:lnTo>
                <a:close/>
              </a:path>
            </a:pathLst>
          </a:custGeom>
          <a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7" name="Groep 66">
            <a:extLst>
              <a:ext uri="{FF2B5EF4-FFF2-40B4-BE49-F238E27FC236}">
                <a16:creationId xmlns:a16="http://schemas.microsoft.com/office/drawing/2014/main" id="{9416284C-6753-C2B1-575C-F6D1B7187B65}"/>
              </a:ext>
            </a:extLst>
          </p:cNvPr>
          <p:cNvGrpSpPr/>
          <p:nvPr/>
        </p:nvGrpSpPr>
        <p:grpSpPr>
          <a:xfrm>
            <a:off x="7992659" y="4501505"/>
            <a:ext cx="1029052" cy="448323"/>
            <a:chOff x="14343783" y="5618559"/>
            <a:chExt cx="1029052" cy="448323"/>
          </a:xfrm>
        </p:grpSpPr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62318E16-6EEC-D222-2700-E5AF8487EF89}"/>
                </a:ext>
              </a:extLst>
            </p:cNvPr>
            <p:cNvSpPr/>
            <p:nvPr/>
          </p:nvSpPr>
          <p:spPr>
            <a:xfrm>
              <a:off x="14343783" y="5618559"/>
              <a:ext cx="1029052" cy="448323"/>
            </a:xfrm>
            <a:custGeom>
              <a:avLst/>
              <a:gdLst/>
              <a:ahLst/>
              <a:cxnLst/>
              <a:rect l="l" t="t" r="r" b="b"/>
              <a:pathLst>
                <a:path w="1029052" h="448323">
                  <a:moveTo>
                    <a:pt x="0" y="0"/>
                  </a:moveTo>
                  <a:lnTo>
                    <a:pt x="1029053" y="0"/>
                  </a:lnTo>
                  <a:lnTo>
                    <a:pt x="1029053" y="448323"/>
                  </a:lnTo>
                  <a:lnTo>
                    <a:pt x="0" y="4483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5">
                <a:extLst>
                  <a:ext uri="{96DAC541-7B7A-43D3-8B79-37D633B846F1}">
                    <asvg:svgBlip xmlns:asvg="http://schemas.microsoft.com/office/drawing/2016/SVG/main" r:embed="rId6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id="{21E13BEF-3348-379B-B46F-C4672CB8FB59}"/>
                </a:ext>
              </a:extLst>
            </p:cNvPr>
            <p:cNvSpPr/>
            <p:nvPr/>
          </p:nvSpPr>
          <p:spPr>
            <a:xfrm>
              <a:off x="14709039" y="5784132"/>
              <a:ext cx="134112" cy="82296"/>
            </a:xfrm>
            <a:custGeom>
              <a:avLst/>
              <a:gdLst/>
              <a:ahLst/>
              <a:cxnLst/>
              <a:rect l="l" t="t" r="r" b="b"/>
              <a:pathLst>
                <a:path w="134112" h="82296">
                  <a:moveTo>
                    <a:pt x="0" y="0"/>
                  </a:moveTo>
                  <a:lnTo>
                    <a:pt x="134112" y="0"/>
                  </a:lnTo>
                  <a:lnTo>
                    <a:pt x="134112" y="82296"/>
                  </a:lnTo>
                  <a:lnTo>
                    <a:pt x="0" y="82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7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id="{B24C78EE-150C-6D33-93AA-7EE92807996E}"/>
                </a:ext>
              </a:extLst>
            </p:cNvPr>
            <p:cNvSpPr/>
            <p:nvPr/>
          </p:nvSpPr>
          <p:spPr>
            <a:xfrm>
              <a:off x="14739519" y="5695436"/>
              <a:ext cx="34290" cy="49387"/>
            </a:xfrm>
            <a:custGeom>
              <a:avLst/>
              <a:gdLst/>
              <a:ahLst/>
              <a:cxnLst/>
              <a:rect l="l" t="t" r="r" b="b"/>
              <a:pathLst>
                <a:path w="34290" h="49387">
                  <a:moveTo>
                    <a:pt x="0" y="0"/>
                  </a:moveTo>
                  <a:lnTo>
                    <a:pt x="34290" y="0"/>
                  </a:lnTo>
                  <a:lnTo>
                    <a:pt x="34290" y="49387"/>
                  </a:lnTo>
                  <a:lnTo>
                    <a:pt x="0" y="49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8">
                <a:extLst>
                  <a:ext uri="{96DAC541-7B7A-43D3-8B79-37D633B846F1}">
                    <asvg:svgBlip xmlns:asvg="http://schemas.microsoft.com/office/drawing/2016/SVG/main" r:embed="rId6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id="{F963282F-6F3C-8929-E431-C1C8D76F08B9}"/>
                </a:ext>
              </a:extLst>
            </p:cNvPr>
            <p:cNvSpPr/>
            <p:nvPr/>
          </p:nvSpPr>
          <p:spPr>
            <a:xfrm>
              <a:off x="15280920" y="5737727"/>
              <a:ext cx="34290" cy="49387"/>
            </a:xfrm>
            <a:custGeom>
              <a:avLst/>
              <a:gdLst/>
              <a:ahLst/>
              <a:cxnLst/>
              <a:rect l="l" t="t" r="r" b="b"/>
              <a:pathLst>
                <a:path w="34290" h="49387">
                  <a:moveTo>
                    <a:pt x="0" y="0"/>
                  </a:moveTo>
                  <a:lnTo>
                    <a:pt x="34290" y="0"/>
                  </a:lnTo>
                  <a:lnTo>
                    <a:pt x="34290" y="49387"/>
                  </a:lnTo>
                  <a:lnTo>
                    <a:pt x="0" y="49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8">
                <a:extLst>
                  <a:ext uri="{96DAC541-7B7A-43D3-8B79-37D633B846F1}">
                    <asvg:svgBlip xmlns:asvg="http://schemas.microsoft.com/office/drawing/2016/SVG/main" r:embed="rId7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BECAD021-EDE7-775D-90DF-96C083FCC1C0}"/>
              </a:ext>
            </a:extLst>
          </p:cNvPr>
          <p:cNvGrpSpPr/>
          <p:nvPr/>
        </p:nvGrpSpPr>
        <p:grpSpPr>
          <a:xfrm>
            <a:off x="6764358" y="2864331"/>
            <a:ext cx="432178" cy="824266"/>
            <a:chOff x="14648583" y="3672011"/>
            <a:chExt cx="432178" cy="824266"/>
          </a:xfrm>
        </p:grpSpPr>
        <p:sp>
          <p:nvSpPr>
            <p:cNvPr id="73" name="Freeform 52">
              <a:extLst>
                <a:ext uri="{FF2B5EF4-FFF2-40B4-BE49-F238E27FC236}">
                  <a16:creationId xmlns:a16="http://schemas.microsoft.com/office/drawing/2014/main" id="{ACA9DDC3-EAD6-D3D9-CA4B-B43478241CDC}"/>
                </a:ext>
              </a:extLst>
            </p:cNvPr>
            <p:cNvSpPr/>
            <p:nvPr/>
          </p:nvSpPr>
          <p:spPr>
            <a:xfrm>
              <a:off x="14702943" y="4235748"/>
              <a:ext cx="301752" cy="252984"/>
            </a:xfrm>
            <a:custGeom>
              <a:avLst/>
              <a:gdLst/>
              <a:ahLst/>
              <a:cxnLst/>
              <a:rect l="l" t="t" r="r" b="b"/>
              <a:pathLst>
                <a:path w="301752" h="252984">
                  <a:moveTo>
                    <a:pt x="0" y="0"/>
                  </a:moveTo>
                  <a:lnTo>
                    <a:pt x="301752" y="0"/>
                  </a:lnTo>
                  <a:lnTo>
                    <a:pt x="301752" y="252984"/>
                  </a:lnTo>
                  <a:lnTo>
                    <a:pt x="0" y="2529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1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43D29C4D-77E7-32D1-6436-C9F250171EBB}"/>
                </a:ext>
              </a:extLst>
            </p:cNvPr>
            <p:cNvSpPr/>
            <p:nvPr/>
          </p:nvSpPr>
          <p:spPr>
            <a:xfrm>
              <a:off x="14648583" y="3672011"/>
              <a:ext cx="432178" cy="645757"/>
            </a:xfrm>
            <a:custGeom>
              <a:avLst/>
              <a:gdLst/>
              <a:ahLst/>
              <a:cxnLst/>
              <a:rect l="l" t="t" r="r" b="b"/>
              <a:pathLst>
                <a:path w="432178" h="645757">
                  <a:moveTo>
                    <a:pt x="0" y="0"/>
                  </a:moveTo>
                  <a:lnTo>
                    <a:pt x="432178" y="0"/>
                  </a:lnTo>
                  <a:lnTo>
                    <a:pt x="432178" y="645757"/>
                  </a:lnTo>
                  <a:lnTo>
                    <a:pt x="0" y="645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2">
                <a:extLst>
                  <a:ext uri="{96DAC541-7B7A-43D3-8B79-37D633B846F1}">
                    <asvg:svgBlip xmlns:asvg="http://schemas.microsoft.com/office/drawing/2016/SVG/main" r:embed="rId7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5" name="Freeform 54">
              <a:extLst>
                <a:ext uri="{FF2B5EF4-FFF2-40B4-BE49-F238E27FC236}">
                  <a16:creationId xmlns:a16="http://schemas.microsoft.com/office/drawing/2014/main" id="{6397BD6C-501E-2E7B-7729-B0F7B24C39FD}"/>
                </a:ext>
              </a:extLst>
            </p:cNvPr>
            <p:cNvSpPr/>
            <p:nvPr/>
          </p:nvSpPr>
          <p:spPr>
            <a:xfrm>
              <a:off x="14809623" y="3732828"/>
              <a:ext cx="146304" cy="100584"/>
            </a:xfrm>
            <a:custGeom>
              <a:avLst/>
              <a:gdLst/>
              <a:ahLst/>
              <a:cxnLst/>
              <a:rect l="l" t="t" r="r" b="b"/>
              <a:pathLst>
                <a:path w="146304" h="100584">
                  <a:moveTo>
                    <a:pt x="0" y="0"/>
                  </a:moveTo>
                  <a:lnTo>
                    <a:pt x="146304" y="0"/>
                  </a:lnTo>
                  <a:lnTo>
                    <a:pt x="146304" y="100584"/>
                  </a:lnTo>
                  <a:lnTo>
                    <a:pt x="0" y="1005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id="{BF170B87-2B91-7E50-6C64-6CC1EF807547}"/>
                </a:ext>
              </a:extLst>
            </p:cNvPr>
            <p:cNvSpPr/>
            <p:nvPr/>
          </p:nvSpPr>
          <p:spPr>
            <a:xfrm>
              <a:off x="14748282" y="4221290"/>
              <a:ext cx="268329" cy="274987"/>
            </a:xfrm>
            <a:custGeom>
              <a:avLst/>
              <a:gdLst/>
              <a:ahLst/>
              <a:cxnLst/>
              <a:rect l="l" t="t" r="r" b="b"/>
              <a:pathLst>
                <a:path w="268329" h="274987">
                  <a:moveTo>
                    <a:pt x="0" y="0"/>
                  </a:moveTo>
                  <a:lnTo>
                    <a:pt x="268328" y="0"/>
                  </a:lnTo>
                  <a:lnTo>
                    <a:pt x="268328" y="274986"/>
                  </a:lnTo>
                  <a:lnTo>
                    <a:pt x="0" y="274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5">
                <a:extLst>
                  <a:ext uri="{96DAC541-7B7A-43D3-8B79-37D633B846F1}">
                    <asvg:svgBlip xmlns:asvg="http://schemas.microsoft.com/office/drawing/2016/SVG/main" r:embed="rId7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id="{D344935B-A087-D39D-4DD4-29B4D4202B6D}"/>
                </a:ext>
              </a:extLst>
            </p:cNvPr>
            <p:cNvSpPr/>
            <p:nvPr/>
          </p:nvSpPr>
          <p:spPr>
            <a:xfrm>
              <a:off x="14793744" y="4052507"/>
              <a:ext cx="177927" cy="34252"/>
            </a:xfrm>
            <a:custGeom>
              <a:avLst/>
              <a:gdLst/>
              <a:ahLst/>
              <a:cxnLst/>
              <a:rect l="l" t="t" r="r" b="b"/>
              <a:pathLst>
                <a:path w="177927" h="34252">
                  <a:moveTo>
                    <a:pt x="0" y="0"/>
                  </a:moveTo>
                  <a:lnTo>
                    <a:pt x="177927" y="0"/>
                  </a:lnTo>
                  <a:lnTo>
                    <a:pt x="177927" y="34251"/>
                  </a:lnTo>
                  <a:lnTo>
                    <a:pt x="0" y="34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7">
                <a:extLst>
                  <a:ext uri="{96DAC541-7B7A-43D3-8B79-37D633B846F1}">
                    <asvg:svgBlip xmlns:asvg="http://schemas.microsoft.com/office/drawing/2016/SVG/main" r:embed="rId7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8" name="Groep 77">
            <a:extLst>
              <a:ext uri="{FF2B5EF4-FFF2-40B4-BE49-F238E27FC236}">
                <a16:creationId xmlns:a16="http://schemas.microsoft.com/office/drawing/2014/main" id="{E7A5D1E7-FD2B-CCBA-DEEC-1D083F72B372}"/>
              </a:ext>
            </a:extLst>
          </p:cNvPr>
          <p:cNvGrpSpPr/>
          <p:nvPr/>
        </p:nvGrpSpPr>
        <p:grpSpPr>
          <a:xfrm>
            <a:off x="8285047" y="3310004"/>
            <a:ext cx="983732" cy="716051"/>
            <a:chOff x="14371215" y="2059476"/>
            <a:chExt cx="983732" cy="716051"/>
          </a:xfrm>
        </p:grpSpPr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D9B743CD-F8CD-8300-958C-06994801BB37}"/>
                </a:ext>
              </a:extLst>
            </p:cNvPr>
            <p:cNvSpPr/>
            <p:nvPr/>
          </p:nvSpPr>
          <p:spPr>
            <a:xfrm>
              <a:off x="14371215" y="2059476"/>
              <a:ext cx="983732" cy="716051"/>
            </a:xfrm>
            <a:custGeom>
              <a:avLst/>
              <a:gdLst/>
              <a:ahLst/>
              <a:cxnLst/>
              <a:rect l="l" t="t" r="r" b="b"/>
              <a:pathLst>
                <a:path w="983732" h="716051">
                  <a:moveTo>
                    <a:pt x="0" y="0"/>
                  </a:moveTo>
                  <a:lnTo>
                    <a:pt x="983733" y="0"/>
                  </a:lnTo>
                  <a:lnTo>
                    <a:pt x="983733" y="716052"/>
                  </a:lnTo>
                  <a:lnTo>
                    <a:pt x="0" y="716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9">
                <a:extLst>
                  <a:ext uri="{96DAC541-7B7A-43D3-8B79-37D633B846F1}">
                    <asvg:svgBlip xmlns:asvg="http://schemas.microsoft.com/office/drawing/2016/SVG/main" r:embed="rId8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37900476-26FB-2C84-4AAF-3E847F5BE589}"/>
                </a:ext>
              </a:extLst>
            </p:cNvPr>
            <p:cNvSpPr/>
            <p:nvPr/>
          </p:nvSpPr>
          <p:spPr>
            <a:xfrm>
              <a:off x="14715135" y="2086908"/>
              <a:ext cx="265176" cy="210312"/>
            </a:xfrm>
            <a:custGeom>
              <a:avLst/>
              <a:gdLst/>
              <a:ahLst/>
              <a:cxnLst/>
              <a:rect l="l" t="t" r="r" b="b"/>
              <a:pathLst>
                <a:path w="265176" h="210312">
                  <a:moveTo>
                    <a:pt x="0" y="0"/>
                  </a:moveTo>
                  <a:lnTo>
                    <a:pt x="265176" y="0"/>
                  </a:lnTo>
                  <a:lnTo>
                    <a:pt x="265176" y="210312"/>
                  </a:lnTo>
                  <a:lnTo>
                    <a:pt x="0" y="210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1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1" name="Freeform 59">
              <a:extLst>
                <a:ext uri="{FF2B5EF4-FFF2-40B4-BE49-F238E27FC236}">
                  <a16:creationId xmlns:a16="http://schemas.microsoft.com/office/drawing/2014/main" id="{DDE3F871-3836-CF60-0A37-5CB43A0B9515}"/>
                </a:ext>
              </a:extLst>
            </p:cNvPr>
            <p:cNvSpPr/>
            <p:nvPr/>
          </p:nvSpPr>
          <p:spPr>
            <a:xfrm>
              <a:off x="14919351" y="2455716"/>
              <a:ext cx="192024" cy="222504"/>
            </a:xfrm>
            <a:custGeom>
              <a:avLst/>
              <a:gdLst/>
              <a:ahLst/>
              <a:cxnLst/>
              <a:rect l="l" t="t" r="r" b="b"/>
              <a:pathLst>
                <a:path w="192024" h="222504">
                  <a:moveTo>
                    <a:pt x="0" y="0"/>
                  </a:moveTo>
                  <a:lnTo>
                    <a:pt x="192024" y="0"/>
                  </a:lnTo>
                  <a:lnTo>
                    <a:pt x="192024" y="222504"/>
                  </a:lnTo>
                  <a:lnTo>
                    <a:pt x="0" y="222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2" name="Groep 81">
            <a:extLst>
              <a:ext uri="{FF2B5EF4-FFF2-40B4-BE49-F238E27FC236}">
                <a16:creationId xmlns:a16="http://schemas.microsoft.com/office/drawing/2014/main" id="{D8D638FE-CFCC-6C88-49E7-1CF8C094B99F}"/>
              </a:ext>
            </a:extLst>
          </p:cNvPr>
          <p:cNvGrpSpPr/>
          <p:nvPr/>
        </p:nvGrpSpPr>
        <p:grpSpPr>
          <a:xfrm>
            <a:off x="10251007" y="8345805"/>
            <a:ext cx="767182" cy="949833"/>
            <a:chOff x="16337175" y="7095277"/>
            <a:chExt cx="767182" cy="949833"/>
          </a:xfrm>
        </p:grpSpPr>
        <p:sp>
          <p:nvSpPr>
            <p:cNvPr id="83" name="Freeform 63">
              <a:extLst>
                <a:ext uri="{FF2B5EF4-FFF2-40B4-BE49-F238E27FC236}">
                  <a16:creationId xmlns:a16="http://schemas.microsoft.com/office/drawing/2014/main" id="{AF6F0E06-63A0-C043-3A78-CC5D9F29621E}"/>
                </a:ext>
              </a:extLst>
            </p:cNvPr>
            <p:cNvSpPr/>
            <p:nvPr/>
          </p:nvSpPr>
          <p:spPr>
            <a:xfrm>
              <a:off x="16337175" y="7095277"/>
              <a:ext cx="767182" cy="949833"/>
            </a:xfrm>
            <a:custGeom>
              <a:avLst/>
              <a:gdLst/>
              <a:ahLst/>
              <a:cxnLst/>
              <a:rect l="l" t="t" r="r" b="b"/>
              <a:pathLst>
                <a:path w="767182" h="949833">
                  <a:moveTo>
                    <a:pt x="0" y="0"/>
                  </a:moveTo>
                  <a:lnTo>
                    <a:pt x="767182" y="0"/>
                  </a:lnTo>
                  <a:lnTo>
                    <a:pt x="767182" y="949833"/>
                  </a:lnTo>
                  <a:lnTo>
                    <a:pt x="0" y="949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3">
                <a:extLst>
                  <a:ext uri="{96DAC541-7B7A-43D3-8B79-37D633B846F1}">
                    <asvg:svgBlip xmlns:asvg="http://schemas.microsoft.com/office/drawing/2016/SVG/main" r:embed="rId8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4" name="Freeform 64">
              <a:extLst>
                <a:ext uri="{FF2B5EF4-FFF2-40B4-BE49-F238E27FC236}">
                  <a16:creationId xmlns:a16="http://schemas.microsoft.com/office/drawing/2014/main" id="{4FA8C23B-D6AA-785B-5186-CDD4AB277E32}"/>
                </a:ext>
              </a:extLst>
            </p:cNvPr>
            <p:cNvSpPr/>
            <p:nvPr/>
          </p:nvSpPr>
          <p:spPr>
            <a:xfrm>
              <a:off x="16610991" y="7576356"/>
              <a:ext cx="338328" cy="320040"/>
            </a:xfrm>
            <a:custGeom>
              <a:avLst/>
              <a:gdLst/>
              <a:ahLst/>
              <a:cxnLst/>
              <a:rect l="l" t="t" r="r" b="b"/>
              <a:pathLst>
                <a:path w="338328" h="320040">
                  <a:moveTo>
                    <a:pt x="0" y="0"/>
                  </a:moveTo>
                  <a:lnTo>
                    <a:pt x="338328" y="0"/>
                  </a:lnTo>
                  <a:lnTo>
                    <a:pt x="338328" y="320040"/>
                  </a:lnTo>
                  <a:lnTo>
                    <a:pt x="0" y="320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id="{AAB10A3A-A4B1-04B0-660E-6106FF975B99}"/>
                </a:ext>
              </a:extLst>
            </p:cNvPr>
            <p:cNvSpPr/>
            <p:nvPr/>
          </p:nvSpPr>
          <p:spPr>
            <a:xfrm>
              <a:off x="16854831" y="7402620"/>
              <a:ext cx="109728" cy="106680"/>
            </a:xfrm>
            <a:custGeom>
              <a:avLst/>
              <a:gdLst/>
              <a:ahLst/>
              <a:cxnLst/>
              <a:rect l="l" t="t" r="r" b="b"/>
              <a:pathLst>
                <a:path w="109728" h="106680">
                  <a:moveTo>
                    <a:pt x="0" y="0"/>
                  </a:moveTo>
                  <a:lnTo>
                    <a:pt x="109728" y="0"/>
                  </a:lnTo>
                  <a:lnTo>
                    <a:pt x="109728" y="106680"/>
                  </a:lnTo>
                  <a:lnTo>
                    <a:pt x="0" y="106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6" name="Groep 85">
            <a:extLst>
              <a:ext uri="{FF2B5EF4-FFF2-40B4-BE49-F238E27FC236}">
                <a16:creationId xmlns:a16="http://schemas.microsoft.com/office/drawing/2014/main" id="{1270B277-75D1-CFD3-4185-126AEE58FF1D}"/>
              </a:ext>
            </a:extLst>
          </p:cNvPr>
          <p:cNvGrpSpPr/>
          <p:nvPr/>
        </p:nvGrpSpPr>
        <p:grpSpPr>
          <a:xfrm>
            <a:off x="2323870" y="4321001"/>
            <a:ext cx="562089" cy="809330"/>
            <a:chOff x="16413375" y="5412781"/>
            <a:chExt cx="562089" cy="809330"/>
          </a:xfrm>
        </p:grpSpPr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id="{A517DBFE-201B-BA0C-681F-233874E74056}"/>
                </a:ext>
              </a:extLst>
            </p:cNvPr>
            <p:cNvSpPr/>
            <p:nvPr/>
          </p:nvSpPr>
          <p:spPr>
            <a:xfrm>
              <a:off x="16413375" y="5412781"/>
              <a:ext cx="394973" cy="766829"/>
            </a:xfrm>
            <a:custGeom>
              <a:avLst/>
              <a:gdLst/>
              <a:ahLst/>
              <a:cxnLst/>
              <a:rect l="l" t="t" r="r" b="b"/>
              <a:pathLst>
                <a:path w="394973" h="766829">
                  <a:moveTo>
                    <a:pt x="0" y="0"/>
                  </a:moveTo>
                  <a:lnTo>
                    <a:pt x="394974" y="0"/>
                  </a:lnTo>
                  <a:lnTo>
                    <a:pt x="394974" y="766829"/>
                  </a:lnTo>
                  <a:lnTo>
                    <a:pt x="0" y="7668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7">
                <a:extLst>
                  <a:ext uri="{96DAC541-7B7A-43D3-8B79-37D633B846F1}">
                    <asvg:svgBlip xmlns:asvg="http://schemas.microsoft.com/office/drawing/2016/SVG/main" r:embed="rId8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8" name="Freeform 67">
              <a:extLst>
                <a:ext uri="{FF2B5EF4-FFF2-40B4-BE49-F238E27FC236}">
                  <a16:creationId xmlns:a16="http://schemas.microsoft.com/office/drawing/2014/main" id="{48D023D2-10AB-3FF5-20B6-4640D55BA03D}"/>
                </a:ext>
              </a:extLst>
            </p:cNvPr>
            <p:cNvSpPr/>
            <p:nvPr/>
          </p:nvSpPr>
          <p:spPr>
            <a:xfrm>
              <a:off x="16607943" y="5579916"/>
              <a:ext cx="207264" cy="271272"/>
            </a:xfrm>
            <a:custGeom>
              <a:avLst/>
              <a:gdLst/>
              <a:ahLst/>
              <a:cxnLst/>
              <a:rect l="l" t="t" r="r" b="b"/>
              <a:pathLst>
                <a:path w="207264" h="271272">
                  <a:moveTo>
                    <a:pt x="0" y="0"/>
                  </a:moveTo>
                  <a:lnTo>
                    <a:pt x="207264" y="0"/>
                  </a:lnTo>
                  <a:lnTo>
                    <a:pt x="207264" y="271272"/>
                  </a:lnTo>
                  <a:lnTo>
                    <a:pt x="0" y="2712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9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9" name="Freeform 68">
              <a:extLst>
                <a:ext uri="{FF2B5EF4-FFF2-40B4-BE49-F238E27FC236}">
                  <a16:creationId xmlns:a16="http://schemas.microsoft.com/office/drawing/2014/main" id="{495DAE75-3BB2-8D7F-F8B9-53F2254AB043}"/>
                </a:ext>
              </a:extLst>
            </p:cNvPr>
            <p:cNvSpPr/>
            <p:nvPr/>
          </p:nvSpPr>
          <p:spPr>
            <a:xfrm>
              <a:off x="16453142" y="5604024"/>
              <a:ext cx="522322" cy="618087"/>
            </a:xfrm>
            <a:custGeom>
              <a:avLst/>
              <a:gdLst/>
              <a:ahLst/>
              <a:cxnLst/>
              <a:rect l="l" t="t" r="r" b="b"/>
              <a:pathLst>
                <a:path w="522322" h="618087">
                  <a:moveTo>
                    <a:pt x="0" y="0"/>
                  </a:moveTo>
                  <a:lnTo>
                    <a:pt x="522323" y="0"/>
                  </a:lnTo>
                  <a:lnTo>
                    <a:pt x="522323" y="618087"/>
                  </a:lnTo>
                  <a:lnTo>
                    <a:pt x="0" y="618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0">
                <a:extLst>
                  <a:ext uri="{96DAC541-7B7A-43D3-8B79-37D633B846F1}">
                    <asvg:svgBlip xmlns:asvg="http://schemas.microsoft.com/office/drawing/2016/SVG/main" r:embed="rId9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0" name="Freeform 69">
              <a:extLst>
                <a:ext uri="{FF2B5EF4-FFF2-40B4-BE49-F238E27FC236}">
                  <a16:creationId xmlns:a16="http://schemas.microsoft.com/office/drawing/2014/main" id="{CB26585E-68A3-B72E-211D-91F58FC72B32}"/>
                </a:ext>
              </a:extLst>
            </p:cNvPr>
            <p:cNvSpPr/>
            <p:nvPr/>
          </p:nvSpPr>
          <p:spPr>
            <a:xfrm>
              <a:off x="16647567" y="5457996"/>
              <a:ext cx="131064" cy="228600"/>
            </a:xfrm>
            <a:custGeom>
              <a:avLst/>
              <a:gdLst/>
              <a:ahLst/>
              <a:cxnLst/>
              <a:rect l="l" t="t" r="r" b="b"/>
              <a:pathLst>
                <a:path w="131064" h="228600">
                  <a:moveTo>
                    <a:pt x="0" y="0"/>
                  </a:moveTo>
                  <a:lnTo>
                    <a:pt x="131064" y="0"/>
                  </a:lnTo>
                  <a:lnTo>
                    <a:pt x="131064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2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1" name="Freeform 73">
            <a:extLst>
              <a:ext uri="{FF2B5EF4-FFF2-40B4-BE49-F238E27FC236}">
                <a16:creationId xmlns:a16="http://schemas.microsoft.com/office/drawing/2014/main" id="{2574CAEC-2FF0-C33A-82A4-6066D53FF219}"/>
              </a:ext>
            </a:extLst>
          </p:cNvPr>
          <p:cNvSpPr/>
          <p:nvPr/>
        </p:nvSpPr>
        <p:spPr>
          <a:xfrm>
            <a:off x="10244911" y="3161157"/>
            <a:ext cx="730482" cy="994058"/>
          </a:xfrm>
          <a:custGeom>
            <a:avLst/>
            <a:gdLst/>
            <a:ahLst/>
            <a:cxnLst/>
            <a:rect l="l" t="t" r="r" b="b"/>
            <a:pathLst>
              <a:path w="730482" h="994058">
                <a:moveTo>
                  <a:pt x="0" y="0"/>
                </a:moveTo>
                <a:lnTo>
                  <a:pt x="730482" y="0"/>
                </a:lnTo>
                <a:lnTo>
                  <a:pt x="730482" y="994058"/>
                </a:lnTo>
                <a:lnTo>
                  <a:pt x="0" y="994058"/>
                </a:lnTo>
                <a:lnTo>
                  <a:pt x="0" y="0"/>
                </a:lnTo>
                <a:close/>
              </a:path>
            </a:pathLst>
          </a:custGeom>
          <a:blipFill>
            <a:blip r:embed="rId93">
              <a:extLst>
                <a:ext uri="{96DAC541-7B7A-43D3-8B79-37D633B846F1}">
                  <asvg:svgBlip xmlns:asvg="http://schemas.microsoft.com/office/drawing/2016/SVG/main" r:embed="rId9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2" name="Groep 91">
            <a:extLst>
              <a:ext uri="{FF2B5EF4-FFF2-40B4-BE49-F238E27FC236}">
                <a16:creationId xmlns:a16="http://schemas.microsoft.com/office/drawing/2014/main" id="{91864351-60CF-4122-1448-38750D9B22B1}"/>
              </a:ext>
            </a:extLst>
          </p:cNvPr>
          <p:cNvGrpSpPr/>
          <p:nvPr/>
        </p:nvGrpSpPr>
        <p:grpSpPr>
          <a:xfrm>
            <a:off x="9605684" y="4759408"/>
            <a:ext cx="551040" cy="921058"/>
            <a:chOff x="16392039" y="3699300"/>
            <a:chExt cx="551040" cy="921058"/>
          </a:xfrm>
        </p:grpSpPr>
        <p:sp>
          <p:nvSpPr>
            <p:cNvPr id="93" name="Freeform 70">
              <a:extLst>
                <a:ext uri="{FF2B5EF4-FFF2-40B4-BE49-F238E27FC236}">
                  <a16:creationId xmlns:a16="http://schemas.microsoft.com/office/drawing/2014/main" id="{80D42011-FB0A-53AE-29FE-994EE3CE7407}"/>
                </a:ext>
              </a:extLst>
            </p:cNvPr>
            <p:cNvSpPr/>
            <p:nvPr/>
          </p:nvSpPr>
          <p:spPr>
            <a:xfrm>
              <a:off x="16650615" y="3699300"/>
              <a:ext cx="146304" cy="167640"/>
            </a:xfrm>
            <a:custGeom>
              <a:avLst/>
              <a:gdLst/>
              <a:ahLst/>
              <a:cxnLst/>
              <a:rect l="l" t="t" r="r" b="b"/>
              <a:pathLst>
                <a:path w="146304" h="167640">
                  <a:moveTo>
                    <a:pt x="0" y="0"/>
                  </a:moveTo>
                  <a:lnTo>
                    <a:pt x="146304" y="0"/>
                  </a:lnTo>
                  <a:lnTo>
                    <a:pt x="146304" y="167640"/>
                  </a:lnTo>
                  <a:lnTo>
                    <a:pt x="0" y="1676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4" name="Freeform 71">
              <a:extLst>
                <a:ext uri="{FF2B5EF4-FFF2-40B4-BE49-F238E27FC236}">
                  <a16:creationId xmlns:a16="http://schemas.microsoft.com/office/drawing/2014/main" id="{689D4378-63FA-DC5B-60C6-686E2BE1385F}"/>
                </a:ext>
              </a:extLst>
            </p:cNvPr>
            <p:cNvSpPr/>
            <p:nvPr/>
          </p:nvSpPr>
          <p:spPr>
            <a:xfrm>
              <a:off x="16392039" y="3766861"/>
              <a:ext cx="551040" cy="853497"/>
            </a:xfrm>
            <a:custGeom>
              <a:avLst/>
              <a:gdLst/>
              <a:ahLst/>
              <a:cxnLst/>
              <a:rect l="l" t="t" r="r" b="b"/>
              <a:pathLst>
                <a:path w="551040" h="853497">
                  <a:moveTo>
                    <a:pt x="0" y="0"/>
                  </a:moveTo>
                  <a:lnTo>
                    <a:pt x="551041" y="0"/>
                  </a:lnTo>
                  <a:lnTo>
                    <a:pt x="551041" y="853497"/>
                  </a:lnTo>
                  <a:lnTo>
                    <a:pt x="0" y="8534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6">
                <a:extLst>
                  <a:ext uri="{96DAC541-7B7A-43D3-8B79-37D633B846F1}">
                    <asvg:svgBlip xmlns:asvg="http://schemas.microsoft.com/office/drawing/2016/SVG/main" r:embed="rId9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5" name="Freeform 72">
              <a:extLst>
                <a:ext uri="{FF2B5EF4-FFF2-40B4-BE49-F238E27FC236}">
                  <a16:creationId xmlns:a16="http://schemas.microsoft.com/office/drawing/2014/main" id="{C76ADA56-6A02-15F3-DC6E-6749E2F38181}"/>
                </a:ext>
              </a:extLst>
            </p:cNvPr>
            <p:cNvSpPr/>
            <p:nvPr/>
          </p:nvSpPr>
          <p:spPr>
            <a:xfrm>
              <a:off x="16687191" y="3729780"/>
              <a:ext cx="179832" cy="201168"/>
            </a:xfrm>
            <a:custGeom>
              <a:avLst/>
              <a:gdLst/>
              <a:ahLst/>
              <a:cxnLst/>
              <a:rect l="l" t="t" r="r" b="b"/>
              <a:pathLst>
                <a:path w="179832" h="201168">
                  <a:moveTo>
                    <a:pt x="0" y="0"/>
                  </a:moveTo>
                  <a:lnTo>
                    <a:pt x="179832" y="0"/>
                  </a:lnTo>
                  <a:lnTo>
                    <a:pt x="179832" y="201168"/>
                  </a:lnTo>
                  <a:lnTo>
                    <a:pt x="0" y="201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8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6" name="Freeform 74">
              <a:extLst>
                <a:ext uri="{FF2B5EF4-FFF2-40B4-BE49-F238E27FC236}">
                  <a16:creationId xmlns:a16="http://schemas.microsoft.com/office/drawing/2014/main" id="{1ADD1BC8-4695-FFE2-B762-E331FC1CF609}"/>
                </a:ext>
              </a:extLst>
            </p:cNvPr>
            <p:cNvSpPr/>
            <p:nvPr/>
          </p:nvSpPr>
          <p:spPr>
            <a:xfrm>
              <a:off x="16566718" y="4430325"/>
              <a:ext cx="364312" cy="124416"/>
            </a:xfrm>
            <a:custGeom>
              <a:avLst/>
              <a:gdLst/>
              <a:ahLst/>
              <a:cxnLst/>
              <a:rect l="l" t="t" r="r" b="b"/>
              <a:pathLst>
                <a:path w="364312" h="124416">
                  <a:moveTo>
                    <a:pt x="0" y="0"/>
                  </a:moveTo>
                  <a:lnTo>
                    <a:pt x="364313" y="0"/>
                  </a:lnTo>
                  <a:lnTo>
                    <a:pt x="364313" y="124416"/>
                  </a:lnTo>
                  <a:lnTo>
                    <a:pt x="0" y="12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9">
                <a:extLst>
                  <a:ext uri="{96DAC541-7B7A-43D3-8B79-37D633B846F1}">
                    <asvg:svgBlip xmlns:asvg="http://schemas.microsoft.com/office/drawing/2016/SVG/main" r:embed="rId10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7" name="Freeform 76">
              <a:extLst>
                <a:ext uri="{FF2B5EF4-FFF2-40B4-BE49-F238E27FC236}">
                  <a16:creationId xmlns:a16="http://schemas.microsoft.com/office/drawing/2014/main" id="{F2CAB427-DF83-8D9E-BA70-1895E3B6790A}"/>
                </a:ext>
              </a:extLst>
            </p:cNvPr>
            <p:cNvSpPr/>
            <p:nvPr/>
          </p:nvSpPr>
          <p:spPr>
            <a:xfrm>
              <a:off x="16802548" y="3955675"/>
              <a:ext cx="128721" cy="320945"/>
            </a:xfrm>
            <a:custGeom>
              <a:avLst/>
              <a:gdLst/>
              <a:ahLst/>
              <a:cxnLst/>
              <a:rect l="l" t="t" r="r" b="b"/>
              <a:pathLst>
                <a:path w="128721" h="320945">
                  <a:moveTo>
                    <a:pt x="0" y="0"/>
                  </a:moveTo>
                  <a:lnTo>
                    <a:pt x="128721" y="0"/>
                  </a:lnTo>
                  <a:lnTo>
                    <a:pt x="128721" y="320945"/>
                  </a:lnTo>
                  <a:lnTo>
                    <a:pt x="0" y="320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1">
                <a:extLst>
                  <a:ext uri="{96DAC541-7B7A-43D3-8B79-37D633B846F1}">
                    <asvg:svgBlip xmlns:asvg="http://schemas.microsoft.com/office/drawing/2016/SVG/main" r:embed="rId10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8" name="Groep 97">
            <a:extLst>
              <a:ext uri="{FF2B5EF4-FFF2-40B4-BE49-F238E27FC236}">
                <a16:creationId xmlns:a16="http://schemas.microsoft.com/office/drawing/2014/main" id="{62943B24-872C-A99B-07FE-F4B870B56B25}"/>
              </a:ext>
            </a:extLst>
          </p:cNvPr>
          <p:cNvGrpSpPr/>
          <p:nvPr/>
        </p:nvGrpSpPr>
        <p:grpSpPr>
          <a:xfrm>
            <a:off x="10238815" y="1501978"/>
            <a:ext cx="737111" cy="856412"/>
            <a:chOff x="16324983" y="251450"/>
            <a:chExt cx="737111" cy="856412"/>
          </a:xfrm>
        </p:grpSpPr>
        <p:sp>
          <p:nvSpPr>
            <p:cNvPr id="99" name="Freeform 75">
              <a:extLst>
                <a:ext uri="{FF2B5EF4-FFF2-40B4-BE49-F238E27FC236}">
                  <a16:creationId xmlns:a16="http://schemas.microsoft.com/office/drawing/2014/main" id="{A3449958-1DF5-F5CF-FDCA-45BF635E2A8C}"/>
                </a:ext>
              </a:extLst>
            </p:cNvPr>
            <p:cNvSpPr/>
            <p:nvPr/>
          </p:nvSpPr>
          <p:spPr>
            <a:xfrm>
              <a:off x="16324983" y="251450"/>
              <a:ext cx="737111" cy="856412"/>
            </a:xfrm>
            <a:custGeom>
              <a:avLst/>
              <a:gdLst/>
              <a:ahLst/>
              <a:cxnLst/>
              <a:rect l="l" t="t" r="r" b="b"/>
              <a:pathLst>
                <a:path w="737111" h="856412">
                  <a:moveTo>
                    <a:pt x="0" y="0"/>
                  </a:moveTo>
                  <a:lnTo>
                    <a:pt x="737112" y="0"/>
                  </a:lnTo>
                  <a:lnTo>
                    <a:pt x="737112" y="856412"/>
                  </a:lnTo>
                  <a:lnTo>
                    <a:pt x="0" y="856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3">
                <a:extLst>
                  <a:ext uri="{96DAC541-7B7A-43D3-8B79-37D633B846F1}">
                    <asvg:svgBlip xmlns:asvg="http://schemas.microsoft.com/office/drawing/2016/SVG/main" r:embed="rId10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0" name="Freeform 77">
              <a:extLst>
                <a:ext uri="{FF2B5EF4-FFF2-40B4-BE49-F238E27FC236}">
                  <a16:creationId xmlns:a16="http://schemas.microsoft.com/office/drawing/2014/main" id="{C4490718-A835-D13D-6B33-3EC9A03E9045}"/>
                </a:ext>
              </a:extLst>
            </p:cNvPr>
            <p:cNvSpPr/>
            <p:nvPr/>
          </p:nvSpPr>
          <p:spPr>
            <a:xfrm>
              <a:off x="16489071" y="489756"/>
              <a:ext cx="438912" cy="484632"/>
            </a:xfrm>
            <a:custGeom>
              <a:avLst/>
              <a:gdLst/>
              <a:ahLst/>
              <a:cxnLst/>
              <a:rect l="l" t="t" r="r" b="b"/>
              <a:pathLst>
                <a:path w="438912" h="484632">
                  <a:moveTo>
                    <a:pt x="0" y="0"/>
                  </a:moveTo>
                  <a:lnTo>
                    <a:pt x="438912" y="0"/>
                  </a:lnTo>
                  <a:lnTo>
                    <a:pt x="438912" y="484632"/>
                  </a:lnTo>
                  <a:lnTo>
                    <a:pt x="0" y="484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232101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7C5E679D5AF4AB083A5570DFBFA21" ma:contentTypeVersion="15" ma:contentTypeDescription="Een nieuw document maken." ma:contentTypeScope="" ma:versionID="a7b686d9063993b722343379b8c671e0">
  <xsd:schema xmlns:xsd="http://www.w3.org/2001/XMLSchema" xmlns:xs="http://www.w3.org/2001/XMLSchema" xmlns:p="http://schemas.microsoft.com/office/2006/metadata/properties" xmlns:ns2="a1760133-a501-4fcf-b98b-f2c5b71b1c4b" xmlns:ns3="55a1e75d-298d-4301-8ae9-6d884124d3ed" targetNamespace="http://schemas.microsoft.com/office/2006/metadata/properties" ma:root="true" ma:fieldsID="b27b3299a9c98719ef26fb583a0c657d" ns2:_="" ns3:_="">
    <xsd:import namespace="a1760133-a501-4fcf-b98b-f2c5b71b1c4b"/>
    <xsd:import namespace="55a1e75d-298d-4301-8ae9-6d884124d3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60133-a501-4fcf-b98b-f2c5b71b1c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95525b-ff39-46ba-89d1-adb392de4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1e75d-298d-4301-8ae9-6d884124d3e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56f7c3b-2f5e-458b-95e9-906b506c803b}" ma:internalName="TaxCatchAll" ma:showField="CatchAllData" ma:web="55a1e75d-298d-4301-8ae9-6d884124d3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760133-a501-4fcf-b98b-f2c5b71b1c4b">
      <Terms xmlns="http://schemas.microsoft.com/office/infopath/2007/PartnerControls"/>
    </lcf76f155ced4ddcb4097134ff3c332f>
    <TaxCatchAll xmlns="55a1e75d-298d-4301-8ae9-6d884124d3e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2241D9-EA87-4369-A727-D1C83996AE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760133-a501-4fcf-b98b-f2c5b71b1c4b"/>
    <ds:schemaRef ds:uri="55a1e75d-298d-4301-8ae9-6d884124d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EE8AFC-A4B0-4BF4-BAF3-10B21BF321D6}">
  <ds:schemaRefs>
    <ds:schemaRef ds:uri="http://schemas.microsoft.com/office/2006/metadata/properties"/>
    <ds:schemaRef ds:uri="http://schemas.microsoft.com/office/infopath/2007/PartnerControls"/>
    <ds:schemaRef ds:uri="a1760133-a501-4fcf-b98b-f2c5b71b1c4b"/>
    <ds:schemaRef ds:uri="55a1e75d-298d-4301-8ae9-6d884124d3ed"/>
  </ds:schemaRefs>
</ds:datastoreItem>
</file>

<file path=customXml/itemProps3.xml><?xml version="1.0" encoding="utf-8"?>
<ds:datastoreItem xmlns:ds="http://schemas.openxmlformats.org/officeDocument/2006/customXml" ds:itemID="{9380B42A-FDF0-4AC4-9B11-C3A10487AB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</Words>
  <Application>Microsoft Office PowerPoint</Application>
  <PresentationFormat>Breedbeeld</PresentationFormat>
  <Paragraphs>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 Light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Elementen voor extra opmaak 1</vt:lpstr>
      <vt:lpstr>Elementen voor extra opmaak 2</vt:lpstr>
      <vt:lpstr>PowerPoint-presentatie</vt:lpstr>
    </vt:vector>
  </TitlesOfParts>
  <Company>Landstede 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Matthijs Oosterhoff</dc:creator>
  <cp:lastModifiedBy>Anne-Greet Moree-Last</cp:lastModifiedBy>
  <cp:revision>1</cp:revision>
  <dcterms:created xsi:type="dcterms:W3CDTF">2023-07-18T08:09:04Z</dcterms:created>
  <dcterms:modified xsi:type="dcterms:W3CDTF">2024-05-27T09:59:16Z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0x010100DC17C5E679D5AF4AB083A5570DFBFA21</vt:lpwstr>
  </property>
  <property fmtid="{D5CDD505-2E9C-101B-9397-08002B2CF9AE}" pid="3" name="MediaServiceImageTags">
    <vt:lpwstr/>
  </property>
</Properties>
</file>