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993DAF-50AF-46E4-8D69-035D3A845535}" v="72" dt="2020-03-17T10:01:57.533"/>
    <p1510:client id="{30379964-1E5D-45FE-82C1-E787EA3FB07A}" v="26" dt="2020-03-17T09:28:05.546"/>
    <p1510:client id="{695B4A8C-84EA-4771-81C8-8F11442EF2CF}" v="4" dt="2020-03-17T07:15:56.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4" d="100"/>
          <a:sy n="84" d="100"/>
        </p:scale>
        <p:origin x="322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Boot" userId="1b0e1afb3403841d" providerId="LiveId" clId="{30379964-1E5D-45FE-82C1-E787EA3FB07A}"/>
    <pc:docChg chg="undo custSel addSld modSld">
      <pc:chgData name="Steven Boot" userId="1b0e1afb3403841d" providerId="LiveId" clId="{30379964-1E5D-45FE-82C1-E787EA3FB07A}" dt="2020-03-17T10:01:14.059" v="1836" actId="20577"/>
      <pc:docMkLst>
        <pc:docMk/>
      </pc:docMkLst>
      <pc:sldChg chg="addSp delSp modSp">
        <pc:chgData name="Steven Boot" userId="1b0e1afb3403841d" providerId="LiveId" clId="{30379964-1E5D-45FE-82C1-E787EA3FB07A}" dt="2020-03-17T10:01:14.059" v="1836" actId="20577"/>
        <pc:sldMkLst>
          <pc:docMk/>
          <pc:sldMk cId="453191573" sldId="256"/>
        </pc:sldMkLst>
        <pc:spChg chg="mod">
          <ac:chgData name="Steven Boot" userId="1b0e1afb3403841d" providerId="LiveId" clId="{30379964-1E5D-45FE-82C1-E787EA3FB07A}" dt="2020-03-17T08:52:28.264" v="94" actId="1038"/>
          <ac:spMkLst>
            <pc:docMk/>
            <pc:sldMk cId="453191573" sldId="256"/>
            <ac:spMk id="6" creationId="{16939021-6BB3-4377-80BE-CE4D4126B214}"/>
          </ac:spMkLst>
        </pc:spChg>
        <pc:spChg chg="mod">
          <ac:chgData name="Steven Boot" userId="1b0e1afb3403841d" providerId="LiveId" clId="{30379964-1E5D-45FE-82C1-E787EA3FB07A}" dt="2020-03-17T10:01:14.059" v="1836" actId="20577"/>
          <ac:spMkLst>
            <pc:docMk/>
            <pc:sldMk cId="453191573" sldId="256"/>
            <ac:spMk id="11" creationId="{8F94B62A-4969-44DD-8055-0443FB881F24}"/>
          </ac:spMkLst>
        </pc:spChg>
        <pc:spChg chg="del">
          <ac:chgData name="Steven Boot" userId="1b0e1afb3403841d" providerId="LiveId" clId="{30379964-1E5D-45FE-82C1-E787EA3FB07A}" dt="2020-03-17T08:56:41.743" v="393" actId="478"/>
          <ac:spMkLst>
            <pc:docMk/>
            <pc:sldMk cId="453191573" sldId="256"/>
            <ac:spMk id="17" creationId="{8F94B62A-4969-44DD-8055-0443FB881F24}"/>
          </ac:spMkLst>
        </pc:spChg>
        <pc:spChg chg="add del mod">
          <ac:chgData name="Steven Boot" userId="1b0e1afb3403841d" providerId="LiveId" clId="{30379964-1E5D-45FE-82C1-E787EA3FB07A}" dt="2020-03-17T08:56:44.077" v="396" actId="478"/>
          <ac:spMkLst>
            <pc:docMk/>
            <pc:sldMk cId="453191573" sldId="256"/>
            <ac:spMk id="20" creationId="{D5A45D25-B064-44A7-BAEC-02A862C33541}"/>
          </ac:spMkLst>
        </pc:spChg>
        <pc:spChg chg="mod">
          <ac:chgData name="Steven Boot" userId="1b0e1afb3403841d" providerId="LiveId" clId="{30379964-1E5D-45FE-82C1-E787EA3FB07A}" dt="2020-03-17T09:03:58.102" v="923" actId="1036"/>
          <ac:spMkLst>
            <pc:docMk/>
            <pc:sldMk cId="453191573" sldId="256"/>
            <ac:spMk id="27" creationId="{A6DAC03D-1490-4964-B313-FB4B2FFDFAAE}"/>
          </ac:spMkLst>
        </pc:spChg>
        <pc:spChg chg="add mod">
          <ac:chgData name="Steven Boot" userId="1b0e1afb3403841d" providerId="LiveId" clId="{30379964-1E5D-45FE-82C1-E787EA3FB07A}" dt="2020-03-17T09:25:46.946" v="1758" actId="20577"/>
          <ac:spMkLst>
            <pc:docMk/>
            <pc:sldMk cId="453191573" sldId="256"/>
            <ac:spMk id="29" creationId="{B07C7F19-7F61-4316-984F-5CB50C849BEB}"/>
          </ac:spMkLst>
        </pc:spChg>
        <pc:grpChg chg="del">
          <ac:chgData name="Steven Boot" userId="1b0e1afb3403841d" providerId="LiveId" clId="{30379964-1E5D-45FE-82C1-E787EA3FB07A}" dt="2020-03-17T08:54:36.888" v="225" actId="478"/>
          <ac:grpSpMkLst>
            <pc:docMk/>
            <pc:sldMk cId="453191573" sldId="256"/>
            <ac:grpSpMk id="10" creationId="{F33EF70D-802D-48C3-9F2F-9A21BC8454D1}"/>
          </ac:grpSpMkLst>
        </pc:grpChg>
        <pc:picChg chg="mod">
          <ac:chgData name="Steven Boot" userId="1b0e1afb3403841d" providerId="LiveId" clId="{30379964-1E5D-45FE-82C1-E787EA3FB07A}" dt="2020-03-17T09:03:58.102" v="923" actId="1036"/>
          <ac:picMkLst>
            <pc:docMk/>
            <pc:sldMk cId="453191573" sldId="256"/>
            <ac:picMk id="3" creationId="{00000000-0000-0000-0000-000000000000}"/>
          </ac:picMkLst>
        </pc:picChg>
        <pc:picChg chg="mod">
          <ac:chgData name="Steven Boot" userId="1b0e1afb3403841d" providerId="LiveId" clId="{30379964-1E5D-45FE-82C1-E787EA3FB07A}" dt="2020-03-17T08:52:13.431" v="77" actId="1076"/>
          <ac:picMkLst>
            <pc:docMk/>
            <pc:sldMk cId="453191573" sldId="256"/>
            <ac:picMk id="5" creationId="{1A3C2E0B-7A43-4418-B8B3-B03019DE5644}"/>
          </ac:picMkLst>
        </pc:picChg>
        <pc:picChg chg="add mod">
          <ac:chgData name="Steven Boot" userId="1b0e1afb3403841d" providerId="LiveId" clId="{30379964-1E5D-45FE-82C1-E787EA3FB07A}" dt="2020-03-17T09:03:58.102" v="923" actId="1036"/>
          <ac:picMkLst>
            <pc:docMk/>
            <pc:sldMk cId="453191573" sldId="256"/>
            <ac:picMk id="15" creationId="{4A0340B9-2CAC-4DCF-BE17-9E1CD231D5E9}"/>
          </ac:picMkLst>
        </pc:picChg>
        <pc:picChg chg="add mod">
          <ac:chgData name="Steven Boot" userId="1b0e1afb3403841d" providerId="LiveId" clId="{30379964-1E5D-45FE-82C1-E787EA3FB07A}" dt="2020-03-17T09:03:58.102" v="923" actId="1036"/>
          <ac:picMkLst>
            <pc:docMk/>
            <pc:sldMk cId="453191573" sldId="256"/>
            <ac:picMk id="16" creationId="{FA355DF4-F3F9-4EB8-ADF7-B9E58BF1CFCE}"/>
          </ac:picMkLst>
        </pc:picChg>
        <pc:picChg chg="add mod">
          <ac:chgData name="Steven Boot" userId="1b0e1afb3403841d" providerId="LiveId" clId="{30379964-1E5D-45FE-82C1-E787EA3FB07A}" dt="2020-03-17T09:03:58.102" v="923" actId="1036"/>
          <ac:picMkLst>
            <pc:docMk/>
            <pc:sldMk cId="453191573" sldId="256"/>
            <ac:picMk id="28" creationId="{8A8E2889-065F-4165-8EA6-BDE999079F52}"/>
          </ac:picMkLst>
        </pc:picChg>
        <pc:cxnChg chg="mod">
          <ac:chgData name="Steven Boot" userId="1b0e1afb3403841d" providerId="LiveId" clId="{30379964-1E5D-45FE-82C1-E787EA3FB07A}" dt="2020-03-17T09:03:58.102" v="923" actId="1036"/>
          <ac:cxnSpMkLst>
            <pc:docMk/>
            <pc:sldMk cId="453191573" sldId="256"/>
            <ac:cxnSpMk id="18" creationId="{65E90235-F075-4BDB-A745-66EEBD91662B}"/>
          </ac:cxnSpMkLst>
        </pc:cxnChg>
        <pc:cxnChg chg="del">
          <ac:chgData name="Steven Boot" userId="1b0e1afb3403841d" providerId="LiveId" clId="{30379964-1E5D-45FE-82C1-E787EA3FB07A}" dt="2020-03-17T08:54:39.325" v="226" actId="478"/>
          <ac:cxnSpMkLst>
            <pc:docMk/>
            <pc:sldMk cId="453191573" sldId="256"/>
            <ac:cxnSpMk id="19" creationId="{65E90235-F075-4BDB-A745-66EEBD91662B}"/>
          </ac:cxnSpMkLst>
        </pc:cxnChg>
        <pc:cxnChg chg="add mod">
          <ac:chgData name="Steven Boot" userId="1b0e1afb3403841d" providerId="LiveId" clId="{30379964-1E5D-45FE-82C1-E787EA3FB07A}" dt="2020-03-17T09:03:58.102" v="923" actId="1036"/>
          <ac:cxnSpMkLst>
            <pc:docMk/>
            <pc:sldMk cId="453191573" sldId="256"/>
            <ac:cxnSpMk id="22" creationId="{ED67AFEA-0BD6-4FF7-93FC-97A3F13FAAC9}"/>
          </ac:cxnSpMkLst>
        </pc:cxnChg>
        <pc:cxnChg chg="add mod">
          <ac:chgData name="Steven Boot" userId="1b0e1afb3403841d" providerId="LiveId" clId="{30379964-1E5D-45FE-82C1-E787EA3FB07A}" dt="2020-03-17T09:03:58.102" v="923" actId="1036"/>
          <ac:cxnSpMkLst>
            <pc:docMk/>
            <pc:sldMk cId="453191573" sldId="256"/>
            <ac:cxnSpMk id="24" creationId="{4B4E7968-BCCC-4440-B17C-3DF721B77F41}"/>
          </ac:cxnSpMkLst>
        </pc:cxnChg>
        <pc:cxnChg chg="add mod">
          <ac:chgData name="Steven Boot" userId="1b0e1afb3403841d" providerId="LiveId" clId="{30379964-1E5D-45FE-82C1-E787EA3FB07A}" dt="2020-03-17T09:03:58.102" v="923" actId="1036"/>
          <ac:cxnSpMkLst>
            <pc:docMk/>
            <pc:sldMk cId="453191573" sldId="256"/>
            <ac:cxnSpMk id="30" creationId="{EE2C7637-95B0-43A3-A7AB-9F2A63F4470E}"/>
          </ac:cxnSpMkLst>
        </pc:cxnChg>
      </pc:sldChg>
      <pc:sldChg chg="addSp delSp modSp add">
        <pc:chgData name="Steven Boot" userId="1b0e1afb3403841d" providerId="LiveId" clId="{30379964-1E5D-45FE-82C1-E787EA3FB07A}" dt="2020-03-17T09:29:38.779" v="1822" actId="1036"/>
        <pc:sldMkLst>
          <pc:docMk/>
          <pc:sldMk cId="4011148331" sldId="257"/>
        </pc:sldMkLst>
        <pc:spChg chg="del">
          <ac:chgData name="Steven Boot" userId="1b0e1afb3403841d" providerId="LiveId" clId="{30379964-1E5D-45FE-82C1-E787EA3FB07A}" dt="2020-03-17T09:06:18.813" v="928" actId="478"/>
          <ac:spMkLst>
            <pc:docMk/>
            <pc:sldMk cId="4011148331" sldId="257"/>
            <ac:spMk id="2" creationId="{802C85BA-4BD7-400D-95E9-8071FDD71790}"/>
          </ac:spMkLst>
        </pc:spChg>
        <pc:spChg chg="del">
          <ac:chgData name="Steven Boot" userId="1b0e1afb3403841d" providerId="LiveId" clId="{30379964-1E5D-45FE-82C1-E787EA3FB07A}" dt="2020-03-17T09:06:20.141" v="929" actId="478"/>
          <ac:spMkLst>
            <pc:docMk/>
            <pc:sldMk cId="4011148331" sldId="257"/>
            <ac:spMk id="3" creationId="{F9D126B5-9220-4BDD-A89A-3457829B4205}"/>
          </ac:spMkLst>
        </pc:spChg>
        <pc:spChg chg="add mod">
          <ac:chgData name="Steven Boot" userId="1b0e1afb3403841d" providerId="LiveId" clId="{30379964-1E5D-45FE-82C1-E787EA3FB07A}" dt="2020-03-17T09:29:13.267" v="1816" actId="1036"/>
          <ac:spMkLst>
            <pc:docMk/>
            <pc:sldMk cId="4011148331" sldId="257"/>
            <ac:spMk id="4" creationId="{15A92347-50B6-4974-A67F-BB82A19DF95C}"/>
          </ac:spMkLst>
        </pc:spChg>
        <pc:spChg chg="add mod">
          <ac:chgData name="Steven Boot" userId="1b0e1afb3403841d" providerId="LiveId" clId="{30379964-1E5D-45FE-82C1-E787EA3FB07A}" dt="2020-03-17T09:26:48.483" v="1769" actId="207"/>
          <ac:spMkLst>
            <pc:docMk/>
            <pc:sldMk cId="4011148331" sldId="257"/>
            <ac:spMk id="5" creationId="{5BEFEA75-B029-483C-80B9-A48F9067AF63}"/>
          </ac:spMkLst>
        </pc:spChg>
        <pc:spChg chg="add mod">
          <ac:chgData name="Steven Boot" userId="1b0e1afb3403841d" providerId="LiveId" clId="{30379964-1E5D-45FE-82C1-E787EA3FB07A}" dt="2020-03-17T09:29:38.779" v="1822" actId="1036"/>
          <ac:spMkLst>
            <pc:docMk/>
            <pc:sldMk cId="4011148331" sldId="257"/>
            <ac:spMk id="22" creationId="{660D6213-52C4-4033-9B06-A81CB3C9BB54}"/>
          </ac:spMkLst>
        </pc:spChg>
        <pc:picChg chg="add mod">
          <ac:chgData name="Steven Boot" userId="1b0e1afb3403841d" providerId="LiveId" clId="{30379964-1E5D-45FE-82C1-E787EA3FB07A}" dt="2020-03-17T09:25:53.037" v="1759" actId="14100"/>
          <ac:picMkLst>
            <pc:docMk/>
            <pc:sldMk cId="4011148331" sldId="257"/>
            <ac:picMk id="6" creationId="{B096D733-CE27-4FA8-BA0C-FE37DF6C1451}"/>
          </ac:picMkLst>
        </pc:picChg>
        <pc:picChg chg="add mod">
          <ac:chgData name="Steven Boot" userId="1b0e1afb3403841d" providerId="LiveId" clId="{30379964-1E5D-45FE-82C1-E787EA3FB07A}" dt="2020-03-17T09:28:21.522" v="1794" actId="1076"/>
          <ac:picMkLst>
            <pc:docMk/>
            <pc:sldMk cId="4011148331" sldId="257"/>
            <ac:picMk id="7" creationId="{7B101151-8B95-489D-8C40-D4D04365223A}"/>
          </ac:picMkLst>
        </pc:picChg>
        <pc:picChg chg="add mod">
          <ac:chgData name="Steven Boot" userId="1b0e1afb3403841d" providerId="LiveId" clId="{30379964-1E5D-45FE-82C1-E787EA3FB07A}" dt="2020-03-17T09:29:13.267" v="1816" actId="1036"/>
          <ac:picMkLst>
            <pc:docMk/>
            <pc:sldMk cId="4011148331" sldId="257"/>
            <ac:picMk id="8" creationId="{0D7B612D-4809-4064-94C4-1BFC8B10058B}"/>
          </ac:picMkLst>
        </pc:picChg>
        <pc:picChg chg="add mod">
          <ac:chgData name="Steven Boot" userId="1b0e1afb3403841d" providerId="LiveId" clId="{30379964-1E5D-45FE-82C1-E787EA3FB07A}" dt="2020-03-17T09:29:13.267" v="1816" actId="1036"/>
          <ac:picMkLst>
            <pc:docMk/>
            <pc:sldMk cId="4011148331" sldId="257"/>
            <ac:picMk id="9" creationId="{9E4A7050-D182-47A4-BD73-177A7B6D34D4}"/>
          </ac:picMkLst>
        </pc:picChg>
        <pc:cxnChg chg="add mod">
          <ac:chgData name="Steven Boot" userId="1b0e1afb3403841d" providerId="LiveId" clId="{30379964-1E5D-45FE-82C1-E787EA3FB07A}" dt="2020-03-17T09:26:39.891" v="1768" actId="14100"/>
          <ac:cxnSpMkLst>
            <pc:docMk/>
            <pc:sldMk cId="4011148331" sldId="257"/>
            <ac:cxnSpMk id="10" creationId="{6317E832-E6AA-45CC-8F81-2BF114F0765B}"/>
          </ac:cxnSpMkLst>
        </pc:cxnChg>
        <pc:cxnChg chg="add mod">
          <ac:chgData name="Steven Boot" userId="1b0e1afb3403841d" providerId="LiveId" clId="{30379964-1E5D-45FE-82C1-E787EA3FB07A}" dt="2020-03-17T09:27:02.065" v="1775" actId="14100"/>
          <ac:cxnSpMkLst>
            <pc:docMk/>
            <pc:sldMk cId="4011148331" sldId="257"/>
            <ac:cxnSpMk id="13" creationId="{B74D7F80-4AF7-4EEE-9092-35CB1D65E8C9}"/>
          </ac:cxnSpMkLst>
        </pc:cxnChg>
        <pc:cxnChg chg="add del mod">
          <ac:chgData name="Steven Boot" userId="1b0e1afb3403841d" providerId="LiveId" clId="{30379964-1E5D-45FE-82C1-E787EA3FB07A}" dt="2020-03-17T09:28:01.691" v="1791" actId="478"/>
          <ac:cxnSpMkLst>
            <pc:docMk/>
            <pc:sldMk cId="4011148331" sldId="257"/>
            <ac:cxnSpMk id="17" creationId="{D41C791E-6C9F-46C4-8AB3-FE775B49EF40}"/>
          </ac:cxnSpMkLst>
        </pc:cxnChg>
      </pc:sldChg>
    </pc:docChg>
  </pc:docChgLst>
  <pc:docChgLst>
    <pc:chgData name="Gastgebruiker" providerId="Windows Live" clId="Web-{21993DAF-50AF-46E4-8D69-035D3A845535}"/>
    <pc:docChg chg="modSld">
      <pc:chgData name="Gastgebruiker" userId="" providerId="Windows Live" clId="Web-{21993DAF-50AF-46E4-8D69-035D3A845535}" dt="2020-03-17T10:01:47.845" v="69" actId="20577"/>
      <pc:docMkLst>
        <pc:docMk/>
      </pc:docMkLst>
      <pc:sldChg chg="modSp">
        <pc:chgData name="Gastgebruiker" userId="" providerId="Windows Live" clId="Web-{21993DAF-50AF-46E4-8D69-035D3A845535}" dt="2020-03-17T10:00:11.265" v="30" actId="20577"/>
        <pc:sldMkLst>
          <pc:docMk/>
          <pc:sldMk cId="453191573" sldId="256"/>
        </pc:sldMkLst>
        <pc:spChg chg="mod">
          <ac:chgData name="Gastgebruiker" userId="" providerId="Windows Live" clId="Web-{21993DAF-50AF-46E4-8D69-035D3A845535}" dt="2020-03-17T10:00:11.265" v="30" actId="20577"/>
          <ac:spMkLst>
            <pc:docMk/>
            <pc:sldMk cId="453191573" sldId="256"/>
            <ac:spMk id="11" creationId="{8F94B62A-4969-44DD-8055-0443FB881F24}"/>
          </ac:spMkLst>
        </pc:spChg>
      </pc:sldChg>
      <pc:sldChg chg="modSp">
        <pc:chgData name="Gastgebruiker" userId="" providerId="Windows Live" clId="Web-{21993DAF-50AF-46E4-8D69-035D3A845535}" dt="2020-03-17T10:01:42.986" v="67" actId="20577"/>
        <pc:sldMkLst>
          <pc:docMk/>
          <pc:sldMk cId="4011148331" sldId="257"/>
        </pc:sldMkLst>
        <pc:spChg chg="mod">
          <ac:chgData name="Gastgebruiker" userId="" providerId="Windows Live" clId="Web-{21993DAF-50AF-46E4-8D69-035D3A845535}" dt="2020-03-17T10:01:42.986" v="67" actId="20577"/>
          <ac:spMkLst>
            <pc:docMk/>
            <pc:sldMk cId="4011148331" sldId="257"/>
            <ac:spMk id="4" creationId="{15A92347-50B6-4974-A67F-BB82A19DF95C}"/>
          </ac:spMkLst>
        </pc:spChg>
      </pc:sldChg>
    </pc:docChg>
  </pc:docChgLst>
  <pc:docChgLst>
    <pc:chgData name="Steven Boot" userId="1b0e1afb3403841d" providerId="LiveId" clId="{695B4A8C-84EA-4771-81C8-8F11442EF2CF}"/>
    <pc:docChg chg="undo custSel modSld">
      <pc:chgData name="Steven Boot" userId="1b0e1afb3403841d" providerId="LiveId" clId="{695B4A8C-84EA-4771-81C8-8F11442EF2CF}" dt="2020-03-17T07:15:57.075" v="156" actId="115"/>
      <pc:docMkLst>
        <pc:docMk/>
      </pc:docMkLst>
      <pc:sldChg chg="addSp delSp modSp">
        <pc:chgData name="Steven Boot" userId="1b0e1afb3403841d" providerId="LiveId" clId="{695B4A8C-84EA-4771-81C8-8F11442EF2CF}" dt="2020-03-17T07:15:57.075" v="156" actId="115"/>
        <pc:sldMkLst>
          <pc:docMk/>
          <pc:sldMk cId="453191573" sldId="256"/>
        </pc:sldMkLst>
        <pc:spChg chg="mod">
          <ac:chgData name="Steven Boot" userId="1b0e1afb3403841d" providerId="LiveId" clId="{695B4A8C-84EA-4771-81C8-8F11442EF2CF}" dt="2020-03-17T07:15:57.075" v="156" actId="115"/>
          <ac:spMkLst>
            <pc:docMk/>
            <pc:sldMk cId="453191573" sldId="256"/>
            <ac:spMk id="11" creationId="{8F94B62A-4969-44DD-8055-0443FB881F24}"/>
          </ac:spMkLst>
        </pc:spChg>
        <pc:spChg chg="mod">
          <ac:chgData name="Steven Boot" userId="1b0e1afb3403841d" providerId="LiveId" clId="{695B4A8C-84EA-4771-81C8-8F11442EF2CF}" dt="2020-03-17T07:15:51.144" v="154" actId="1035"/>
          <ac:spMkLst>
            <pc:docMk/>
            <pc:sldMk cId="453191573" sldId="256"/>
            <ac:spMk id="17" creationId="{8F94B62A-4969-44DD-8055-0443FB881F24}"/>
          </ac:spMkLst>
        </pc:spChg>
        <pc:picChg chg="mod">
          <ac:chgData name="Steven Boot" userId="1b0e1afb3403841d" providerId="LiveId" clId="{695B4A8C-84EA-4771-81C8-8F11442EF2CF}" dt="2020-03-17T07:15:36.960" v="152" actId="1440"/>
          <ac:picMkLst>
            <pc:docMk/>
            <pc:sldMk cId="453191573" sldId="256"/>
            <ac:picMk id="5" creationId="{1A3C2E0B-7A43-4418-B8B3-B03019DE5644}"/>
          </ac:picMkLst>
        </pc:picChg>
        <pc:picChg chg="add del mod">
          <ac:chgData name="Steven Boot" userId="1b0e1afb3403841d" providerId="LiveId" clId="{695B4A8C-84EA-4771-81C8-8F11442EF2CF}" dt="2020-03-17T07:15:36.521" v="151"/>
          <ac:picMkLst>
            <pc:docMk/>
            <pc:sldMk cId="453191573" sldId="256"/>
            <ac:picMk id="14" creationId="{C6F8AF3A-3784-40A6-84CE-402937FD754E}"/>
          </ac:picMkLst>
        </pc:picChg>
      </pc:sldChg>
    </pc:docChg>
  </pc:docChgLst>
  <pc:docChgLst>
    <pc:chgData name="Steven Boot" userId="1b0e1afb3403841d" providerId="LiveId" clId="{4F80FDB5-1CFD-482F-B8DE-B857EFA588C0}"/>
    <pc:docChg chg="modSld">
      <pc:chgData name="Steven Boot" userId="1b0e1afb3403841d" providerId="LiveId" clId="{4F80FDB5-1CFD-482F-B8DE-B857EFA588C0}" dt="2020-03-16T10:37:30.504" v="9" actId="20577"/>
      <pc:docMkLst>
        <pc:docMk/>
      </pc:docMkLst>
      <pc:sldChg chg="modSp">
        <pc:chgData name="Steven Boot" userId="1b0e1afb3403841d" providerId="LiveId" clId="{4F80FDB5-1CFD-482F-B8DE-B857EFA588C0}" dt="2020-03-16T10:37:30.504" v="9" actId="20577"/>
        <pc:sldMkLst>
          <pc:docMk/>
          <pc:sldMk cId="453191573" sldId="256"/>
        </pc:sldMkLst>
        <pc:spChg chg="mod">
          <ac:chgData name="Steven Boot" userId="1b0e1afb3403841d" providerId="LiveId" clId="{4F80FDB5-1CFD-482F-B8DE-B857EFA588C0}" dt="2020-03-16T10:37:30.504" v="9" actId="20577"/>
          <ac:spMkLst>
            <pc:docMk/>
            <pc:sldMk cId="453191573" sldId="256"/>
            <ac:spMk id="11" creationId="{8F94B62A-4969-44DD-8055-0443FB881F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D2CFBA-809B-4F3B-BF6D-C5AB69836AB3}"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96497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2CFBA-809B-4F3B-BF6D-C5AB69836AB3}"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15795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2CFBA-809B-4F3B-BF6D-C5AB69836AB3}"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111892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2CFBA-809B-4F3B-BF6D-C5AB69836AB3}"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293343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2CFBA-809B-4F3B-BF6D-C5AB69836AB3}"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350723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2CFBA-809B-4F3B-BF6D-C5AB69836AB3}"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263628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D2CFBA-809B-4F3B-BF6D-C5AB69836AB3}" type="datetimeFigureOut">
              <a:rPr lang="en-GB" smtClean="0"/>
              <a:t>17/03/2020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411918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D2CFBA-809B-4F3B-BF6D-C5AB69836AB3}" type="datetimeFigureOut">
              <a:rPr lang="en-GB" smtClean="0"/>
              <a:t>17/03/2020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412718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2CFBA-809B-4F3B-BF6D-C5AB69836AB3}" type="datetimeFigureOut">
              <a:rPr lang="en-GB" smtClean="0"/>
              <a:t>17/03/2020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141657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D2CFBA-809B-4F3B-BF6D-C5AB69836AB3}"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339082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D2CFBA-809B-4F3B-BF6D-C5AB69836AB3}"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0F0962-73CC-40C6-BFC6-AD2976ACC16A}" type="slidenum">
              <a:rPr lang="en-GB" smtClean="0"/>
              <a:t>‹nr.›</a:t>
            </a:fld>
            <a:endParaRPr lang="en-GB"/>
          </a:p>
        </p:txBody>
      </p:sp>
    </p:spTree>
    <p:extLst>
      <p:ext uri="{BB962C8B-B14F-4D97-AF65-F5344CB8AC3E}">
        <p14:creationId xmlns:p14="http://schemas.microsoft.com/office/powerpoint/2010/main" val="395257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D2CFBA-809B-4F3B-BF6D-C5AB69836AB3}" type="datetimeFigureOut">
              <a:rPr lang="en-GB" smtClean="0"/>
              <a:t>17/03/2020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90F0962-73CC-40C6-BFC6-AD2976ACC16A}" type="slidenum">
              <a:rPr lang="en-GB" smtClean="0"/>
              <a:t>‹nr.›</a:t>
            </a:fld>
            <a:endParaRPr lang="en-GB"/>
          </a:p>
        </p:txBody>
      </p:sp>
    </p:spTree>
    <p:extLst>
      <p:ext uri="{BB962C8B-B14F-4D97-AF65-F5344CB8AC3E}">
        <p14:creationId xmlns:p14="http://schemas.microsoft.com/office/powerpoint/2010/main" val="733294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Kamervragen over homo-uitspraken Ichthus Kampen"/>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722204" y="261578"/>
            <a:ext cx="798035" cy="748407"/>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1A3C2E0B-7A43-4418-B8B3-B03019DE564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8607" y="204425"/>
            <a:ext cx="1871868" cy="12485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TextBox 5">
            <a:extLst>
              <a:ext uri="{FF2B5EF4-FFF2-40B4-BE49-F238E27FC236}">
                <a16:creationId xmlns:a16="http://schemas.microsoft.com/office/drawing/2014/main" id="{16939021-6BB3-4377-80BE-CE4D4126B214}"/>
              </a:ext>
            </a:extLst>
          </p:cNvPr>
          <p:cNvSpPr txBox="1"/>
          <p:nvPr/>
        </p:nvSpPr>
        <p:spPr>
          <a:xfrm>
            <a:off x="2198696" y="347472"/>
            <a:ext cx="3808912" cy="1292662"/>
          </a:xfrm>
          <a:prstGeom prst="rect">
            <a:avLst/>
          </a:prstGeom>
          <a:noFill/>
        </p:spPr>
        <p:txBody>
          <a:bodyPr wrap="square" rtlCol="0">
            <a:spAutoFit/>
          </a:bodyPr>
          <a:lstStyle/>
          <a:p>
            <a:r>
              <a:rPr lang="nl-NL" sz="2600" b="1" dirty="0">
                <a:solidFill>
                  <a:srgbClr val="5458AF"/>
                </a:solidFill>
              </a:rPr>
              <a:t>Hoe maak ik een Team voor mijn vak en krijg ik leerlingen er in?</a:t>
            </a:r>
            <a:endParaRPr lang="en-GB" sz="2600" b="1" dirty="0">
              <a:solidFill>
                <a:srgbClr val="5458AF"/>
              </a:solidFill>
            </a:endParaRPr>
          </a:p>
        </p:txBody>
      </p:sp>
      <p:sp>
        <p:nvSpPr>
          <p:cNvPr id="11" name="TextBox 10">
            <a:extLst>
              <a:ext uri="{FF2B5EF4-FFF2-40B4-BE49-F238E27FC236}">
                <a16:creationId xmlns:a16="http://schemas.microsoft.com/office/drawing/2014/main" id="{8F94B62A-4969-44DD-8055-0443FB881F24}"/>
              </a:ext>
            </a:extLst>
          </p:cNvPr>
          <p:cNvSpPr txBox="1"/>
          <p:nvPr/>
        </p:nvSpPr>
        <p:spPr>
          <a:xfrm>
            <a:off x="392203" y="1751829"/>
            <a:ext cx="5098922" cy="3323987"/>
          </a:xfrm>
          <a:prstGeom prst="rect">
            <a:avLst/>
          </a:prstGeom>
          <a:noFill/>
        </p:spPr>
        <p:txBody>
          <a:bodyPr wrap="square" rtlCol="0" anchor="t">
            <a:spAutoFit/>
          </a:bodyPr>
          <a:lstStyle/>
          <a:p>
            <a:pPr marL="182245" indent="-182245">
              <a:buFont typeface="Arial" panose="020B0604020202020204" pitchFamily="34" charset="0"/>
              <a:buChar char="•"/>
            </a:pPr>
            <a:r>
              <a:rPr lang="nl-NL" sz="1400" b="1" dirty="0">
                <a:solidFill>
                  <a:srgbClr val="5458AF"/>
                </a:solidFill>
              </a:rPr>
              <a:t>Download de Microsoft Teams app op je computer of laptop. </a:t>
            </a:r>
            <a:endParaRPr lang="nl-NL"/>
          </a:p>
          <a:p>
            <a:pPr marL="182245" indent="-182245">
              <a:buFont typeface="Arial" panose="020B0604020202020204" pitchFamily="34" charset="0"/>
              <a:buChar char="•"/>
            </a:pPr>
            <a:r>
              <a:rPr lang="nl-NL" sz="1400" b="1" dirty="0">
                <a:solidFill>
                  <a:srgbClr val="5458AF"/>
                </a:solidFill>
              </a:rPr>
              <a:t>Op de computer kan je ook de </a:t>
            </a:r>
            <a:r>
              <a:rPr lang="nl-NL" sz="1400" b="1" dirty="0" err="1">
                <a:solidFill>
                  <a:srgbClr val="5458AF"/>
                </a:solidFill>
              </a:rPr>
              <a:t>webversie</a:t>
            </a:r>
            <a:r>
              <a:rPr lang="nl-NL" sz="1400" b="1" dirty="0">
                <a:solidFill>
                  <a:srgbClr val="5458AF"/>
                </a:solidFill>
              </a:rPr>
              <a:t> gebruiken via https://teams.microsoft.com. Maar deze is bijvoorbeeld voor videobellen minder geschikt.</a:t>
            </a: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r>
              <a:rPr lang="nl-NL" sz="1400" b="1" dirty="0">
                <a:solidFill>
                  <a:srgbClr val="5458AF"/>
                </a:solidFill>
              </a:rPr>
              <a:t>Meld je aan met je schoolaccount en wachtwoord (…@ichthuskampen.nl)</a:t>
            </a:r>
            <a:endParaRPr lang="nl-NL" sz="1400" b="1" dirty="0">
              <a:solidFill>
                <a:srgbClr val="5458AF"/>
              </a:solidFill>
              <a:cs typeface="Calibri" panose="020F0502020204030204"/>
            </a:endParaRPr>
          </a:p>
          <a:p>
            <a:pPr marL="182245" indent="-182245">
              <a:buFont typeface="Arial" panose="020B0604020202020204" pitchFamily="34" charset="0"/>
              <a:buChar char="•"/>
            </a:pPr>
            <a:r>
              <a:rPr lang="nl-NL" sz="1400" b="1" dirty="0">
                <a:solidFill>
                  <a:srgbClr val="5458AF"/>
                </a:solidFill>
              </a:rPr>
              <a:t>Mocht je dit niet meer weten, neem contact op ICT helpdesk via 088 – 850 8090.</a:t>
            </a: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r>
              <a:rPr lang="nl-NL" sz="1400" b="1" dirty="0">
                <a:solidFill>
                  <a:srgbClr val="5458AF"/>
                </a:solidFill>
              </a:rPr>
              <a:t>Klik links in de App op Teams. De computerversie heeft deze aan de linkerkant, de mobiele versie aan de onderkant.</a:t>
            </a:r>
            <a:endParaRPr lang="nl-NL" sz="1400" b="1" dirty="0">
              <a:solidFill>
                <a:srgbClr val="5458AF"/>
              </a:solidFill>
              <a:cs typeface="Calibri"/>
            </a:endParaRPr>
          </a:p>
          <a:p>
            <a:pPr marL="182245" indent="-182245">
              <a:buFont typeface="Arial" panose="020B0604020202020204" pitchFamily="34" charset="0"/>
              <a:buChar char="•"/>
            </a:pPr>
            <a:r>
              <a:rPr lang="nl-NL" sz="1400" b="1" dirty="0">
                <a:solidFill>
                  <a:srgbClr val="5458AF"/>
                </a:solidFill>
              </a:rPr>
              <a:t>Ga vervolgens linksonder in beeld naar “Lid worden van een team of een team maken” en kies voor de knop “Een team maken</a:t>
            </a:r>
            <a:r>
              <a:rPr lang="nl-NL" sz="1400" b="1" dirty="0">
                <a:solidFill>
                  <a:srgbClr val="5458AF"/>
                </a:solidFill>
                <a:ea typeface="+mn-lt"/>
                <a:cs typeface="+mn-lt"/>
              </a:rPr>
              <a:t>”:</a:t>
            </a:r>
            <a:endParaRPr lang="nl-NL" sz="1400" b="1" dirty="0">
              <a:solidFill>
                <a:srgbClr val="5458AF"/>
              </a:solidFill>
              <a:cs typeface="Calibri"/>
            </a:endParaRPr>
          </a:p>
        </p:txBody>
      </p:sp>
      <p:pic>
        <p:nvPicPr>
          <p:cNvPr id="3" name="Afbeelding 2"/>
          <p:cNvPicPr>
            <a:picLocks noChangeAspect="1"/>
          </p:cNvPicPr>
          <p:nvPr/>
        </p:nvPicPr>
        <p:blipFill>
          <a:blip r:embed="rId4"/>
          <a:stretch>
            <a:fillRect/>
          </a:stretch>
        </p:blipFill>
        <p:spPr>
          <a:xfrm>
            <a:off x="5842345" y="1775070"/>
            <a:ext cx="809625" cy="5962650"/>
          </a:xfrm>
          <a:prstGeom prst="rect">
            <a:avLst/>
          </a:prstGeom>
          <a:ln>
            <a:noFill/>
          </a:ln>
          <a:effectLst>
            <a:outerShdw blurRad="292100" dist="139700" dir="2700000" algn="tl" rotWithShape="0">
              <a:srgbClr val="333333">
                <a:alpha val="65000"/>
              </a:srgbClr>
            </a:outerShdw>
          </a:effectLst>
        </p:spPr>
      </p:pic>
      <p:cxnSp>
        <p:nvCxnSpPr>
          <p:cNvPr id="18" name="Straight Arrow Connector 18">
            <a:extLst>
              <a:ext uri="{FF2B5EF4-FFF2-40B4-BE49-F238E27FC236}">
                <a16:creationId xmlns:a16="http://schemas.microsoft.com/office/drawing/2014/main" id="{65E90235-F075-4BDB-A745-66EEBD91662B}"/>
              </a:ext>
            </a:extLst>
          </p:cNvPr>
          <p:cNvCxnSpPr>
            <a:cxnSpLocks/>
          </p:cNvCxnSpPr>
          <p:nvPr/>
        </p:nvCxnSpPr>
        <p:spPr>
          <a:xfrm flipV="1">
            <a:off x="4626864" y="3648456"/>
            <a:ext cx="1095340" cy="267462"/>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Oval 8">
            <a:extLst>
              <a:ext uri="{FF2B5EF4-FFF2-40B4-BE49-F238E27FC236}">
                <a16:creationId xmlns:a16="http://schemas.microsoft.com/office/drawing/2014/main" id="{A6DAC03D-1490-4964-B313-FB4B2FFDFAAE}"/>
              </a:ext>
            </a:extLst>
          </p:cNvPr>
          <p:cNvSpPr/>
          <p:nvPr/>
        </p:nvSpPr>
        <p:spPr>
          <a:xfrm>
            <a:off x="5869106" y="3320161"/>
            <a:ext cx="584760" cy="51003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4A0340B9-2CAC-4DCF-BE17-9E1CD231D5E9}"/>
              </a:ext>
            </a:extLst>
          </p:cNvPr>
          <p:cNvPicPr>
            <a:picLocks noChangeAspect="1"/>
          </p:cNvPicPr>
          <p:nvPr/>
        </p:nvPicPr>
        <p:blipFill>
          <a:blip r:embed="rId5"/>
          <a:stretch>
            <a:fillRect/>
          </a:stretch>
        </p:blipFill>
        <p:spPr>
          <a:xfrm>
            <a:off x="3636192" y="5291259"/>
            <a:ext cx="1835104" cy="1764908"/>
          </a:xfrm>
          <a:prstGeom prst="rect">
            <a:avLst/>
          </a:prstGeom>
        </p:spPr>
      </p:pic>
      <p:pic>
        <p:nvPicPr>
          <p:cNvPr id="16" name="Picture 15">
            <a:extLst>
              <a:ext uri="{FF2B5EF4-FFF2-40B4-BE49-F238E27FC236}">
                <a16:creationId xmlns:a16="http://schemas.microsoft.com/office/drawing/2014/main" id="{FA355DF4-F3F9-4EB8-ADF7-B9E58BF1CFCE}"/>
              </a:ext>
            </a:extLst>
          </p:cNvPr>
          <p:cNvPicPr>
            <a:picLocks noChangeAspect="1"/>
          </p:cNvPicPr>
          <p:nvPr/>
        </p:nvPicPr>
        <p:blipFill>
          <a:blip r:embed="rId6"/>
          <a:stretch>
            <a:fillRect/>
          </a:stretch>
        </p:blipFill>
        <p:spPr>
          <a:xfrm>
            <a:off x="209682" y="5291259"/>
            <a:ext cx="3190956" cy="978071"/>
          </a:xfrm>
          <a:prstGeom prst="rect">
            <a:avLst/>
          </a:prstGeom>
        </p:spPr>
      </p:pic>
      <p:cxnSp>
        <p:nvCxnSpPr>
          <p:cNvPr id="22" name="Straight Arrow Connector 18">
            <a:extLst>
              <a:ext uri="{FF2B5EF4-FFF2-40B4-BE49-F238E27FC236}">
                <a16:creationId xmlns:a16="http://schemas.microsoft.com/office/drawing/2014/main" id="{ED67AFEA-0BD6-4FF7-93FC-97A3F13FAAC9}"/>
              </a:ext>
            </a:extLst>
          </p:cNvPr>
          <p:cNvCxnSpPr>
            <a:cxnSpLocks/>
          </p:cNvCxnSpPr>
          <p:nvPr/>
        </p:nvCxnSpPr>
        <p:spPr>
          <a:xfrm flipH="1">
            <a:off x="1600200" y="4799829"/>
            <a:ext cx="283464" cy="403107"/>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18">
            <a:extLst>
              <a:ext uri="{FF2B5EF4-FFF2-40B4-BE49-F238E27FC236}">
                <a16:creationId xmlns:a16="http://schemas.microsoft.com/office/drawing/2014/main" id="{4B4E7968-BCCC-4440-B17C-3DF721B77F41}"/>
              </a:ext>
            </a:extLst>
          </p:cNvPr>
          <p:cNvCxnSpPr>
            <a:cxnSpLocks/>
          </p:cNvCxnSpPr>
          <p:nvPr/>
        </p:nvCxnSpPr>
        <p:spPr>
          <a:xfrm flipH="1">
            <a:off x="4608576" y="4799829"/>
            <a:ext cx="45736" cy="403107"/>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8A8E2889-065F-4165-8EA6-BDE999079F52}"/>
              </a:ext>
            </a:extLst>
          </p:cNvPr>
          <p:cNvPicPr>
            <a:picLocks noChangeAspect="1"/>
          </p:cNvPicPr>
          <p:nvPr/>
        </p:nvPicPr>
        <p:blipFill>
          <a:blip r:embed="rId7"/>
          <a:stretch>
            <a:fillRect/>
          </a:stretch>
        </p:blipFill>
        <p:spPr>
          <a:xfrm>
            <a:off x="3934379" y="7261508"/>
            <a:ext cx="1439865" cy="2050566"/>
          </a:xfrm>
          <a:prstGeom prst="rect">
            <a:avLst/>
          </a:prstGeom>
        </p:spPr>
      </p:pic>
      <p:sp>
        <p:nvSpPr>
          <p:cNvPr id="29" name="TextBox 28">
            <a:extLst>
              <a:ext uri="{FF2B5EF4-FFF2-40B4-BE49-F238E27FC236}">
                <a16:creationId xmlns:a16="http://schemas.microsoft.com/office/drawing/2014/main" id="{B07C7F19-7F61-4316-984F-5CB50C849BEB}"/>
              </a:ext>
            </a:extLst>
          </p:cNvPr>
          <p:cNvSpPr txBox="1"/>
          <p:nvPr/>
        </p:nvSpPr>
        <p:spPr>
          <a:xfrm>
            <a:off x="392203" y="6341470"/>
            <a:ext cx="3190956" cy="3108543"/>
          </a:xfrm>
          <a:prstGeom prst="rect">
            <a:avLst/>
          </a:prstGeom>
          <a:noFill/>
        </p:spPr>
        <p:txBody>
          <a:bodyPr wrap="square" rtlCol="0">
            <a:spAutoFit/>
          </a:bodyPr>
          <a:lstStyle/>
          <a:p>
            <a:pPr marL="182563" indent="-182563">
              <a:buFont typeface="Arial" panose="020B0604020202020204" pitchFamily="34" charset="0"/>
              <a:buChar char="•"/>
            </a:pPr>
            <a:r>
              <a:rPr lang="nl-NL" sz="1400" b="1" dirty="0">
                <a:solidFill>
                  <a:srgbClr val="5458AF"/>
                </a:solidFill>
              </a:rPr>
              <a:t>Kies voor het “Klas” type team en voer een naam en eventueel een beschrijving in:</a:t>
            </a:r>
          </a:p>
          <a:p>
            <a:pPr marL="639763" lvl="1" indent="-182563">
              <a:buFont typeface="Arial" panose="020B0604020202020204" pitchFamily="34" charset="0"/>
              <a:buChar char="•"/>
            </a:pPr>
            <a:r>
              <a:rPr lang="nl-NL" sz="1400" b="1" dirty="0">
                <a:solidFill>
                  <a:srgbClr val="5458AF"/>
                </a:solidFill>
              </a:rPr>
              <a:t>Engels KT1C</a:t>
            </a:r>
          </a:p>
          <a:p>
            <a:pPr marL="639763" lvl="1" indent="-182563">
              <a:buFont typeface="Arial" panose="020B0604020202020204" pitchFamily="34" charset="0"/>
              <a:buChar char="•"/>
            </a:pPr>
            <a:r>
              <a:rPr lang="nl-NL" sz="1400" b="1" dirty="0">
                <a:solidFill>
                  <a:srgbClr val="5458AF"/>
                </a:solidFill>
              </a:rPr>
              <a:t>Wiskunde KV3J</a:t>
            </a:r>
          </a:p>
          <a:p>
            <a:pPr marL="639763" lvl="1" indent="-182563">
              <a:buFont typeface="Arial" panose="020B0604020202020204" pitchFamily="34" charset="0"/>
              <a:buChar char="•"/>
            </a:pPr>
            <a:r>
              <a:rPr lang="nl-NL" sz="1400" b="1" dirty="0" err="1">
                <a:solidFill>
                  <a:srgbClr val="5458AF"/>
                </a:solidFill>
              </a:rPr>
              <a:t>Etc</a:t>
            </a:r>
            <a:endParaRPr lang="nl-NL" sz="1400" b="1" dirty="0">
              <a:solidFill>
                <a:srgbClr val="5458AF"/>
              </a:solidFill>
            </a:endParaRPr>
          </a:p>
          <a:p>
            <a:pPr marL="182563" indent="-182563">
              <a:buFont typeface="Arial" panose="020B0604020202020204" pitchFamily="34" charset="0"/>
              <a:buChar char="•"/>
            </a:pPr>
            <a:endParaRPr lang="nl-NL" sz="1400" b="1" dirty="0">
              <a:solidFill>
                <a:srgbClr val="5458AF"/>
              </a:solidFill>
            </a:endParaRPr>
          </a:p>
          <a:p>
            <a:pPr marL="182563" indent="-182563">
              <a:buFont typeface="Arial" panose="020B0604020202020204" pitchFamily="34" charset="0"/>
              <a:buChar char="•"/>
            </a:pPr>
            <a:r>
              <a:rPr lang="nl-NL" sz="1400" b="1" dirty="0">
                <a:solidFill>
                  <a:srgbClr val="5458AF"/>
                </a:solidFill>
              </a:rPr>
              <a:t>Het scherm “Personen toevoegen aan..” mag je vervolgens overslaan. </a:t>
            </a:r>
          </a:p>
          <a:p>
            <a:pPr marL="182563" indent="-182563">
              <a:buFont typeface="Arial" panose="020B0604020202020204" pitchFamily="34" charset="0"/>
              <a:buChar char="•"/>
            </a:pPr>
            <a:r>
              <a:rPr lang="nl-NL" sz="1400" b="1" dirty="0">
                <a:solidFill>
                  <a:srgbClr val="5458AF"/>
                </a:solidFill>
              </a:rPr>
              <a:t>Je zou eventueel collega’s kunnen toevoegen – maar ga niet handmatig leerlingen toevoegen. Leerlingen komen in je Team via een teamcode (z.o.z.).</a:t>
            </a:r>
          </a:p>
        </p:txBody>
      </p:sp>
      <p:cxnSp>
        <p:nvCxnSpPr>
          <p:cNvPr id="30" name="Straight Arrow Connector 18">
            <a:extLst>
              <a:ext uri="{FF2B5EF4-FFF2-40B4-BE49-F238E27FC236}">
                <a16:creationId xmlns:a16="http://schemas.microsoft.com/office/drawing/2014/main" id="{EE2C7637-95B0-43A3-A7AB-9F2A63F4470E}"/>
              </a:ext>
            </a:extLst>
          </p:cNvPr>
          <p:cNvCxnSpPr>
            <a:cxnSpLocks/>
          </p:cNvCxnSpPr>
          <p:nvPr/>
        </p:nvCxnSpPr>
        <p:spPr>
          <a:xfrm>
            <a:off x="3143575" y="6727227"/>
            <a:ext cx="620589" cy="766066"/>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19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
            <a:extLst>
              <a:ext uri="{FF2B5EF4-FFF2-40B4-BE49-F238E27FC236}">
                <a16:creationId xmlns:a16="http://schemas.microsoft.com/office/drawing/2014/main" id="{15A92347-50B6-4974-A67F-BB82A19DF95C}"/>
              </a:ext>
            </a:extLst>
          </p:cNvPr>
          <p:cNvSpPr txBox="1"/>
          <p:nvPr/>
        </p:nvSpPr>
        <p:spPr>
          <a:xfrm>
            <a:off x="392203" y="5755786"/>
            <a:ext cx="5990308" cy="2677656"/>
          </a:xfrm>
          <a:prstGeom prst="rect">
            <a:avLst/>
          </a:prstGeom>
          <a:noFill/>
        </p:spPr>
        <p:txBody>
          <a:bodyPr wrap="square" rtlCol="0" anchor="t">
            <a:spAutoFit/>
          </a:bodyPr>
          <a:lstStyle/>
          <a:p>
            <a:pPr marL="182245" indent="-182245">
              <a:buFont typeface="Arial" panose="020B0604020202020204" pitchFamily="34" charset="0"/>
              <a:buChar char="•"/>
            </a:pPr>
            <a:r>
              <a:rPr lang="nl-NL" sz="1400" b="1" dirty="0">
                <a:solidFill>
                  <a:srgbClr val="5458AF"/>
                </a:solidFill>
              </a:rPr>
              <a:t>Tot slot moet je een teamcode maken waarmee de leerlingen je Team in kunnen komen. Dit doe je in de Instellingen onder “Teamcode” en de knop “Genereren”.</a:t>
            </a:r>
            <a:endParaRPr lang="nl-NL"/>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endParaRPr lang="nl-NL" sz="1400" b="1" dirty="0">
              <a:solidFill>
                <a:srgbClr val="5458AF"/>
              </a:solidFill>
              <a:cs typeface="Calibri" panose="020F0502020204030204"/>
            </a:endParaRPr>
          </a:p>
          <a:p>
            <a:pPr marL="182245" indent="-182245">
              <a:buFont typeface="Arial" panose="020B0604020202020204" pitchFamily="34" charset="0"/>
              <a:buChar char="•"/>
            </a:pPr>
            <a:r>
              <a:rPr lang="nl-NL" sz="1400" b="1" dirty="0">
                <a:solidFill>
                  <a:srgbClr val="5458AF"/>
                </a:solidFill>
              </a:rPr>
              <a:t>De code die je dan krijgt moet je naar je leerlingen communiceren. Zij hebben deze code vanuit hun handleiding nodig. De code met hen delen kan via een bericht in Magister of via Huiswerk van een lesuur. </a:t>
            </a:r>
            <a:endParaRPr lang="en-GB" sz="1400" b="1" dirty="0">
              <a:solidFill>
                <a:srgbClr val="5458AF"/>
              </a:solidFill>
              <a:cs typeface="Calibri" panose="020F0502020204030204"/>
            </a:endParaRPr>
          </a:p>
        </p:txBody>
      </p:sp>
      <p:sp>
        <p:nvSpPr>
          <p:cNvPr id="5" name="TextBox 4">
            <a:extLst>
              <a:ext uri="{FF2B5EF4-FFF2-40B4-BE49-F238E27FC236}">
                <a16:creationId xmlns:a16="http://schemas.microsoft.com/office/drawing/2014/main" id="{5BEFEA75-B029-483C-80B9-A48F9067AF63}"/>
              </a:ext>
            </a:extLst>
          </p:cNvPr>
          <p:cNvSpPr txBox="1"/>
          <p:nvPr/>
        </p:nvSpPr>
        <p:spPr>
          <a:xfrm>
            <a:off x="392202" y="1702593"/>
            <a:ext cx="5990309" cy="1384995"/>
          </a:xfrm>
          <a:prstGeom prst="rect">
            <a:avLst/>
          </a:prstGeom>
          <a:noFill/>
        </p:spPr>
        <p:txBody>
          <a:bodyPr wrap="square" rtlCol="0">
            <a:spAutoFit/>
          </a:bodyPr>
          <a:lstStyle/>
          <a:p>
            <a:pPr marL="182563" indent="-182563">
              <a:buFont typeface="Arial" panose="020B0604020202020204" pitchFamily="34" charset="0"/>
              <a:buChar char="•"/>
            </a:pPr>
            <a:r>
              <a:rPr lang="nl-NL" sz="1400" b="1" dirty="0">
                <a:solidFill>
                  <a:srgbClr val="5458AF"/>
                </a:solidFill>
              </a:rPr>
              <a:t>Het is nu nodig om het Team enkele instellingen mee te geven. Ga naar het beheer van je Team door op de … te klikken en op “Team beheren”.</a:t>
            </a:r>
          </a:p>
          <a:p>
            <a:pPr marL="182563" indent="-182563">
              <a:buFont typeface="Arial" panose="020B0604020202020204" pitchFamily="34" charset="0"/>
              <a:buChar char="•"/>
            </a:pPr>
            <a:endParaRPr lang="nl-NL" sz="1400" b="1" dirty="0">
              <a:solidFill>
                <a:srgbClr val="5458AF"/>
              </a:solidFill>
            </a:endParaRPr>
          </a:p>
          <a:p>
            <a:pPr marL="182563" indent="-182563">
              <a:buFont typeface="Arial" panose="020B0604020202020204" pitchFamily="34" charset="0"/>
              <a:buChar char="•"/>
            </a:pPr>
            <a:r>
              <a:rPr lang="nl-NL" sz="1400" b="1" dirty="0">
                <a:solidFill>
                  <a:srgbClr val="5458AF"/>
                </a:solidFill>
              </a:rPr>
              <a:t>Vervolgens naar tabblad “Instellingen” en dan naar “</a:t>
            </a:r>
            <a:r>
              <a:rPr lang="nl-NL" sz="1400" b="1" dirty="0" err="1">
                <a:solidFill>
                  <a:srgbClr val="5458AF"/>
                </a:solidFill>
              </a:rPr>
              <a:t>Lidmachtigingen</a:t>
            </a:r>
            <a:r>
              <a:rPr lang="nl-NL" sz="1400" b="1" dirty="0">
                <a:solidFill>
                  <a:srgbClr val="5458AF"/>
                </a:solidFill>
              </a:rPr>
              <a:t>”.</a:t>
            </a:r>
          </a:p>
          <a:p>
            <a:pPr marL="182563" indent="-182563">
              <a:buFont typeface="Arial" panose="020B0604020202020204" pitchFamily="34" charset="0"/>
              <a:buChar char="•"/>
            </a:pPr>
            <a:r>
              <a:rPr lang="nl-NL" sz="1400" b="1" dirty="0">
                <a:solidFill>
                  <a:srgbClr val="5458AF"/>
                </a:solidFill>
              </a:rPr>
              <a:t>Advies is om </a:t>
            </a:r>
            <a:r>
              <a:rPr lang="nl-NL" sz="1400" b="1" dirty="0">
                <a:solidFill>
                  <a:schemeClr val="accent6">
                    <a:lumMod val="50000"/>
                  </a:schemeClr>
                </a:solidFill>
              </a:rPr>
              <a:t>alle vinkjes hier uit te zetten behalve </a:t>
            </a:r>
            <a:r>
              <a:rPr lang="nl-NL" sz="1400" b="1" dirty="0">
                <a:solidFill>
                  <a:srgbClr val="5458AF"/>
                </a:solidFill>
              </a:rPr>
              <a:t>“Eigenaren kunnen alle berichten verwijderen”.</a:t>
            </a:r>
          </a:p>
        </p:txBody>
      </p:sp>
      <p:pic>
        <p:nvPicPr>
          <p:cNvPr id="6" name="Picture 5">
            <a:extLst>
              <a:ext uri="{FF2B5EF4-FFF2-40B4-BE49-F238E27FC236}">
                <a16:creationId xmlns:a16="http://schemas.microsoft.com/office/drawing/2014/main" id="{B096D733-CE27-4FA8-BA0C-FE37DF6C1451}"/>
              </a:ext>
            </a:extLst>
          </p:cNvPr>
          <p:cNvPicPr>
            <a:picLocks noChangeAspect="1"/>
          </p:cNvPicPr>
          <p:nvPr/>
        </p:nvPicPr>
        <p:blipFill>
          <a:blip r:embed="rId2"/>
          <a:stretch>
            <a:fillRect/>
          </a:stretch>
        </p:blipFill>
        <p:spPr>
          <a:xfrm>
            <a:off x="538495" y="178237"/>
            <a:ext cx="4911330" cy="1449689"/>
          </a:xfrm>
          <a:prstGeom prst="rect">
            <a:avLst/>
          </a:prstGeom>
        </p:spPr>
      </p:pic>
      <p:pic>
        <p:nvPicPr>
          <p:cNvPr id="7" name="Picture 6">
            <a:extLst>
              <a:ext uri="{FF2B5EF4-FFF2-40B4-BE49-F238E27FC236}">
                <a16:creationId xmlns:a16="http://schemas.microsoft.com/office/drawing/2014/main" id="{7B101151-8B95-489D-8C40-D4D04365223A}"/>
              </a:ext>
            </a:extLst>
          </p:cNvPr>
          <p:cNvPicPr>
            <a:picLocks noChangeAspect="1"/>
          </p:cNvPicPr>
          <p:nvPr/>
        </p:nvPicPr>
        <p:blipFill>
          <a:blip r:embed="rId3"/>
          <a:stretch>
            <a:fillRect/>
          </a:stretch>
        </p:blipFill>
        <p:spPr>
          <a:xfrm>
            <a:off x="2501642" y="3014122"/>
            <a:ext cx="4197049" cy="2677656"/>
          </a:xfrm>
          <a:prstGeom prst="rect">
            <a:avLst/>
          </a:prstGeom>
        </p:spPr>
      </p:pic>
      <p:pic>
        <p:nvPicPr>
          <p:cNvPr id="8" name="Picture 7">
            <a:extLst>
              <a:ext uri="{FF2B5EF4-FFF2-40B4-BE49-F238E27FC236}">
                <a16:creationId xmlns:a16="http://schemas.microsoft.com/office/drawing/2014/main" id="{0D7B612D-4809-4064-94C4-1BFC8B10058B}"/>
              </a:ext>
            </a:extLst>
          </p:cNvPr>
          <p:cNvPicPr>
            <a:picLocks noChangeAspect="1"/>
          </p:cNvPicPr>
          <p:nvPr/>
        </p:nvPicPr>
        <p:blipFill>
          <a:blip r:embed="rId4"/>
          <a:stretch>
            <a:fillRect/>
          </a:stretch>
        </p:blipFill>
        <p:spPr>
          <a:xfrm>
            <a:off x="146303" y="6540923"/>
            <a:ext cx="5075922" cy="1052784"/>
          </a:xfrm>
          <a:prstGeom prst="rect">
            <a:avLst/>
          </a:prstGeom>
        </p:spPr>
      </p:pic>
      <p:pic>
        <p:nvPicPr>
          <p:cNvPr id="9" name="Picture 8">
            <a:extLst>
              <a:ext uri="{FF2B5EF4-FFF2-40B4-BE49-F238E27FC236}">
                <a16:creationId xmlns:a16="http://schemas.microsoft.com/office/drawing/2014/main" id="{9E4A7050-D182-47A4-BD73-177A7B6D34D4}"/>
              </a:ext>
            </a:extLst>
          </p:cNvPr>
          <p:cNvPicPr>
            <a:picLocks noChangeAspect="1"/>
          </p:cNvPicPr>
          <p:nvPr/>
        </p:nvPicPr>
        <p:blipFill>
          <a:blip r:embed="rId5"/>
          <a:stretch>
            <a:fillRect/>
          </a:stretch>
        </p:blipFill>
        <p:spPr>
          <a:xfrm>
            <a:off x="1589980" y="8453336"/>
            <a:ext cx="4766176" cy="1136460"/>
          </a:xfrm>
          <a:prstGeom prst="rect">
            <a:avLst/>
          </a:prstGeom>
        </p:spPr>
      </p:pic>
      <p:cxnSp>
        <p:nvCxnSpPr>
          <p:cNvPr id="10" name="Straight Arrow Connector 18">
            <a:extLst>
              <a:ext uri="{FF2B5EF4-FFF2-40B4-BE49-F238E27FC236}">
                <a16:creationId xmlns:a16="http://schemas.microsoft.com/office/drawing/2014/main" id="{6317E832-E6AA-45CC-8F81-2BF114F0765B}"/>
              </a:ext>
            </a:extLst>
          </p:cNvPr>
          <p:cNvCxnSpPr>
            <a:cxnSpLocks/>
          </p:cNvCxnSpPr>
          <p:nvPr/>
        </p:nvCxnSpPr>
        <p:spPr>
          <a:xfrm flipH="1" flipV="1">
            <a:off x="4600166" y="1325881"/>
            <a:ext cx="575338" cy="640079"/>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8">
            <a:extLst>
              <a:ext uri="{FF2B5EF4-FFF2-40B4-BE49-F238E27FC236}">
                <a16:creationId xmlns:a16="http://schemas.microsoft.com/office/drawing/2014/main" id="{B74D7F80-4AF7-4EEE-9092-35CB1D65E8C9}"/>
              </a:ext>
            </a:extLst>
          </p:cNvPr>
          <p:cNvCxnSpPr>
            <a:cxnSpLocks/>
          </p:cNvCxnSpPr>
          <p:nvPr/>
        </p:nvCxnSpPr>
        <p:spPr>
          <a:xfrm>
            <a:off x="2752344" y="2825496"/>
            <a:ext cx="3621024" cy="1709928"/>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Oval 8">
            <a:extLst>
              <a:ext uri="{FF2B5EF4-FFF2-40B4-BE49-F238E27FC236}">
                <a16:creationId xmlns:a16="http://schemas.microsoft.com/office/drawing/2014/main" id="{660D6213-52C4-4033-9B06-A81CB3C9BB54}"/>
              </a:ext>
            </a:extLst>
          </p:cNvPr>
          <p:cNvSpPr/>
          <p:nvPr/>
        </p:nvSpPr>
        <p:spPr>
          <a:xfrm>
            <a:off x="3235634" y="8733409"/>
            <a:ext cx="842590" cy="39230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111483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A3D7300E0A8F4CA7D415395AA5953E" ma:contentTypeVersion="2" ma:contentTypeDescription="Create a new document." ma:contentTypeScope="" ma:versionID="dc463bb447c7e12ee81c01350d50903f">
  <xsd:schema xmlns:xsd="http://www.w3.org/2001/XMLSchema" xmlns:xs="http://www.w3.org/2001/XMLSchema" xmlns:p="http://schemas.microsoft.com/office/2006/metadata/properties" xmlns:ns2="8663f568-5d11-432a-ad79-9c2cbd58021b" targetNamespace="http://schemas.microsoft.com/office/2006/metadata/properties" ma:root="true" ma:fieldsID="3d141e5e42d450e4a6a23faf7163de44" ns2:_="">
    <xsd:import namespace="8663f568-5d11-432a-ad79-9c2cbd58021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3f568-5d11-432a-ad79-9c2cbd5802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FB2C35-5719-41EF-B4C9-60E9A5C00E98}">
  <ds:schemaRefs>
    <ds:schemaRef ds:uri="http://purl.org/dc/terms/"/>
    <ds:schemaRef ds:uri="http://schemas.microsoft.com/office/2006/documentManagement/types"/>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8663f568-5d11-432a-ad79-9c2cbd58021b"/>
    <ds:schemaRef ds:uri="http://purl.org/dc/elements/1.1/"/>
  </ds:schemaRefs>
</ds:datastoreItem>
</file>

<file path=customXml/itemProps2.xml><?xml version="1.0" encoding="utf-8"?>
<ds:datastoreItem xmlns:ds="http://schemas.openxmlformats.org/officeDocument/2006/customXml" ds:itemID="{A13C9CE0-949F-4D9E-BD24-467E92690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63f568-5d11-432a-ad79-9c2cbd5802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64420B-3FC0-4418-9306-D0FFA81395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117</TotalTime>
  <Words>328</Words>
  <Application>Microsoft Office PowerPoint</Application>
  <PresentationFormat>A4 (210 x 297 mm)</PresentationFormat>
  <Paragraphs>28</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Boot</dc:creator>
  <cp:lastModifiedBy>Steven Boot</cp:lastModifiedBy>
  <cp:revision>36</cp:revision>
  <cp:lastPrinted>2020-03-16T10:22:21Z</cp:lastPrinted>
  <dcterms:created xsi:type="dcterms:W3CDTF">2020-03-16T09:50:56Z</dcterms:created>
  <dcterms:modified xsi:type="dcterms:W3CDTF">2020-03-17T10:01:57Z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0x01010040A3D7300E0A8F4CA7D415395AA5953E</vt:lpwstr>
  </property>
</Properties>
</file>